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90" r:id="rId7"/>
    <p:sldId id="291" r:id="rId8"/>
    <p:sldId id="261" r:id="rId9"/>
    <p:sldId id="262" r:id="rId10"/>
    <p:sldId id="281" r:id="rId11"/>
    <p:sldId id="289" r:id="rId12"/>
    <p:sldId id="282" r:id="rId13"/>
    <p:sldId id="283" r:id="rId14"/>
    <p:sldId id="284" r:id="rId15"/>
    <p:sldId id="285" r:id="rId16"/>
    <p:sldId id="286" r:id="rId17"/>
    <p:sldId id="287" r:id="rId18"/>
    <p:sldId id="288" r:id="rId19"/>
    <p:sldId id="263"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Anton" pitchFamily="2" charset="0"/>
      <p:regular r:id="rId31"/>
    </p:embeddedFont>
    <p:embeddedFont>
      <p:font typeface="Antonio Bold" panose="020B0604020202020204" charset="0"/>
      <p:regular r:id="rId32"/>
    </p:embeddedFont>
    <p:embeddedFont>
      <p:font typeface="Barlow SemiCondensed Bold" panose="020B0604020202020204" charset="0"/>
      <p:regular r:id="rId33"/>
    </p:embeddedFont>
    <p:embeddedFont>
      <p:font typeface="GT Eesti Pro Display" panose="00000500000000000000" pitchFamily="2" charset="0"/>
      <p:regular r:id="rId34"/>
      <p:italic r:id="rId35"/>
    </p:embeddedFont>
    <p:embeddedFont>
      <p:font typeface="GT Eesti Pro Display Bold" panose="00000800000000000000" pitchFamily="2" charset="0"/>
      <p:bold r:id="rId36"/>
      <p:boldItalic r:id="rId37"/>
    </p:embeddedFont>
    <p:embeddedFont>
      <p:font typeface="GT Eesti Pro Display UltraBold" panose="00000A00000000000000" pitchFamily="2" charset="0"/>
      <p:bold r:id="rId38"/>
      <p:boldItalic r:id="rId39"/>
    </p:embeddedFont>
    <p:embeddedFont>
      <p:font typeface="GT Eesti Pro Text" panose="00000500000000000000" pitchFamily="2" charset="0"/>
      <p:regular r:id="rId40"/>
      <p:italic r:id="rId41"/>
    </p:embeddedFont>
    <p:embeddedFont>
      <p:font typeface="League Gothic" panose="020B0604020202020204" charset="0"/>
      <p:regular r:id="rId42"/>
    </p:embeddedFont>
    <p:embeddedFont>
      <p:font typeface="Lobster" panose="00000500000000000000" pitchFamily="2" charset="0"/>
      <p:regular r:id="rId43"/>
    </p:embeddedFont>
    <p:embeddedFont>
      <p:font typeface="Times New Roman Bold" panose="02020803070505020304" pitchFamily="18"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611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A9812-084F-4DE3-8595-BDDA4E8972A7}" v="47" dt="2025-08-07T04:40:57.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treras, Gilbert J." userId="cb93c71c-ca33-492e-a380-a95f4cb4d0b0" providerId="ADAL" clId="{FEFA9812-084F-4DE3-8595-BDDA4E8972A7}"/>
    <pc:docChg chg="undo custSel addSld delSld modSld">
      <pc:chgData name="Contreras, Gilbert J." userId="cb93c71c-ca33-492e-a380-a95f4cb4d0b0" providerId="ADAL" clId="{FEFA9812-084F-4DE3-8595-BDDA4E8972A7}" dt="2025-08-07T04:44:19.693" v="1899" actId="1076"/>
      <pc:docMkLst>
        <pc:docMk/>
      </pc:docMkLst>
      <pc:sldChg chg="modSp mod">
        <pc:chgData name="Contreras, Gilbert J." userId="cb93c71c-ca33-492e-a380-a95f4cb4d0b0" providerId="ADAL" clId="{FEFA9812-084F-4DE3-8595-BDDA4E8972A7}" dt="2025-08-07T03:46:27.947" v="12" actId="255"/>
        <pc:sldMkLst>
          <pc:docMk/>
          <pc:sldMk cId="0" sldId="262"/>
        </pc:sldMkLst>
        <pc:spChg chg="mod">
          <ac:chgData name="Contreras, Gilbert J." userId="cb93c71c-ca33-492e-a380-a95f4cb4d0b0" providerId="ADAL" clId="{FEFA9812-084F-4DE3-8595-BDDA4E8972A7}" dt="2025-08-07T03:46:27.947" v="12" actId="255"/>
          <ac:spMkLst>
            <pc:docMk/>
            <pc:sldMk cId="0" sldId="262"/>
            <ac:spMk id="13" creationId="{5EECF3E0-293D-EE06-9233-CACAFA43F76D}"/>
          </ac:spMkLst>
        </pc:spChg>
      </pc:sldChg>
      <pc:sldChg chg="addSp modSp mod">
        <pc:chgData name="Contreras, Gilbert J." userId="cb93c71c-ca33-492e-a380-a95f4cb4d0b0" providerId="ADAL" clId="{FEFA9812-084F-4DE3-8595-BDDA4E8972A7}" dt="2025-08-07T04:38:58.700" v="1705" actId="1076"/>
        <pc:sldMkLst>
          <pc:docMk/>
          <pc:sldMk cId="0" sldId="263"/>
        </pc:sldMkLst>
        <pc:spChg chg="mod">
          <ac:chgData name="Contreras, Gilbert J." userId="cb93c71c-ca33-492e-a380-a95f4cb4d0b0" providerId="ADAL" clId="{FEFA9812-084F-4DE3-8595-BDDA4E8972A7}" dt="2025-08-07T04:37:17.394" v="1695" actId="20577"/>
          <ac:spMkLst>
            <pc:docMk/>
            <pc:sldMk cId="0" sldId="263"/>
            <ac:spMk id="10" creationId="{58175919-43D0-9FBC-E87D-2FEB2BCE1D37}"/>
          </ac:spMkLst>
        </pc:spChg>
        <pc:picChg chg="add mod">
          <ac:chgData name="Contreras, Gilbert J." userId="cb93c71c-ca33-492e-a380-a95f4cb4d0b0" providerId="ADAL" clId="{FEFA9812-084F-4DE3-8595-BDDA4E8972A7}" dt="2025-08-07T04:38:58.700" v="1705" actId="1076"/>
          <ac:picMkLst>
            <pc:docMk/>
            <pc:sldMk cId="0" sldId="263"/>
            <ac:picMk id="8" creationId="{4FF477A1-70BA-A753-C319-27C10C2B911A}"/>
          </ac:picMkLst>
        </pc:picChg>
      </pc:sldChg>
      <pc:sldChg chg="del">
        <pc:chgData name="Contreras, Gilbert J." userId="cb93c71c-ca33-492e-a380-a95f4cb4d0b0" providerId="ADAL" clId="{FEFA9812-084F-4DE3-8595-BDDA4E8972A7}" dt="2025-08-07T04:40:10.461" v="1762" actId="2696"/>
        <pc:sldMkLst>
          <pc:docMk/>
          <pc:sldMk cId="0" sldId="264"/>
        </pc:sldMkLst>
      </pc:sldChg>
      <pc:sldChg chg="addSp delSp modSp mod">
        <pc:chgData name="Contreras, Gilbert J." userId="cb93c71c-ca33-492e-a380-a95f4cb4d0b0" providerId="ADAL" clId="{FEFA9812-084F-4DE3-8595-BDDA4E8972A7}" dt="2025-08-07T04:26:30.202" v="1055" actId="478"/>
        <pc:sldMkLst>
          <pc:docMk/>
          <pc:sldMk cId="1044934767" sldId="281"/>
        </pc:sldMkLst>
        <pc:spChg chg="mod">
          <ac:chgData name="Contreras, Gilbert J." userId="cb93c71c-ca33-492e-a380-a95f4cb4d0b0" providerId="ADAL" clId="{FEFA9812-084F-4DE3-8595-BDDA4E8972A7}" dt="2025-08-07T04:00:14.904" v="312" actId="1076"/>
          <ac:spMkLst>
            <pc:docMk/>
            <pc:sldMk cId="1044934767" sldId="281"/>
            <ac:spMk id="2" creationId="{D814FB39-2F13-8D32-F435-6A89067DEB85}"/>
          </ac:spMkLst>
        </pc:spChg>
        <pc:spChg chg="add mod">
          <ac:chgData name="Contreras, Gilbert J." userId="cb93c71c-ca33-492e-a380-a95f4cb4d0b0" providerId="ADAL" clId="{FEFA9812-084F-4DE3-8595-BDDA4E8972A7}" dt="2025-08-07T03:51:02.820" v="130" actId="20577"/>
          <ac:spMkLst>
            <pc:docMk/>
            <pc:sldMk cId="1044934767" sldId="281"/>
            <ac:spMk id="8" creationId="{B956CEE6-38FA-005B-026C-9D1867A20270}"/>
          </ac:spMkLst>
        </pc:spChg>
        <pc:spChg chg="add del mod">
          <ac:chgData name="Contreras, Gilbert J." userId="cb93c71c-ca33-492e-a380-a95f4cb4d0b0" providerId="ADAL" clId="{FEFA9812-084F-4DE3-8595-BDDA4E8972A7}" dt="2025-08-07T03:58:16.359" v="297" actId="478"/>
          <ac:spMkLst>
            <pc:docMk/>
            <pc:sldMk cId="1044934767" sldId="281"/>
            <ac:spMk id="10" creationId="{5D591941-E4A2-C04B-5113-9F374A9F9CB3}"/>
          </ac:spMkLst>
        </pc:spChg>
        <pc:spChg chg="add mod">
          <ac:chgData name="Contreras, Gilbert J." userId="cb93c71c-ca33-492e-a380-a95f4cb4d0b0" providerId="ADAL" clId="{FEFA9812-084F-4DE3-8595-BDDA4E8972A7}" dt="2025-08-07T04:00:06.831" v="310" actId="1076"/>
          <ac:spMkLst>
            <pc:docMk/>
            <pc:sldMk cId="1044934767" sldId="281"/>
            <ac:spMk id="11" creationId="{78B602C6-CAFA-A09D-61F6-3411224BE42E}"/>
          </ac:spMkLst>
        </pc:spChg>
        <pc:spChg chg="add mod">
          <ac:chgData name="Contreras, Gilbert J." userId="cb93c71c-ca33-492e-a380-a95f4cb4d0b0" providerId="ADAL" clId="{FEFA9812-084F-4DE3-8595-BDDA4E8972A7}" dt="2025-08-07T03:59:48.650" v="308" actId="1076"/>
          <ac:spMkLst>
            <pc:docMk/>
            <pc:sldMk cId="1044934767" sldId="281"/>
            <ac:spMk id="12" creationId="{5A8185EA-91A6-B4BD-F878-1EE82CB97CA7}"/>
          </ac:spMkLst>
        </pc:spChg>
        <pc:spChg chg="mod">
          <ac:chgData name="Contreras, Gilbert J." userId="cb93c71c-ca33-492e-a380-a95f4cb4d0b0" providerId="ADAL" clId="{FEFA9812-084F-4DE3-8595-BDDA4E8972A7}" dt="2025-08-07T03:49:02.806" v="90" actId="14100"/>
          <ac:spMkLst>
            <pc:docMk/>
            <pc:sldMk cId="1044934767" sldId="281"/>
            <ac:spMk id="13" creationId="{C136D056-9C72-7BC8-FEE3-2E7B7B0A2854}"/>
          </ac:spMkLst>
        </pc:spChg>
        <pc:spChg chg="add mod">
          <ac:chgData name="Contreras, Gilbert J." userId="cb93c71c-ca33-492e-a380-a95f4cb4d0b0" providerId="ADAL" clId="{FEFA9812-084F-4DE3-8595-BDDA4E8972A7}" dt="2025-08-07T04:01:28.645" v="354" actId="20577"/>
          <ac:spMkLst>
            <pc:docMk/>
            <pc:sldMk cId="1044934767" sldId="281"/>
            <ac:spMk id="14" creationId="{A791F9D7-220A-C91D-1CE9-C9CA26AE698A}"/>
          </ac:spMkLst>
        </pc:spChg>
        <pc:spChg chg="add mod">
          <ac:chgData name="Contreras, Gilbert J." userId="cb93c71c-ca33-492e-a380-a95f4cb4d0b0" providerId="ADAL" clId="{FEFA9812-084F-4DE3-8595-BDDA4E8972A7}" dt="2025-08-07T03:59:58.651" v="309" actId="1076"/>
          <ac:spMkLst>
            <pc:docMk/>
            <pc:sldMk cId="1044934767" sldId="281"/>
            <ac:spMk id="15" creationId="{F120951B-AFFE-0DD6-24AF-4E002015B98A}"/>
          </ac:spMkLst>
        </pc:spChg>
        <pc:spChg chg="add mod">
          <ac:chgData name="Contreras, Gilbert J." userId="cb93c71c-ca33-492e-a380-a95f4cb4d0b0" providerId="ADAL" clId="{FEFA9812-084F-4DE3-8595-BDDA4E8972A7}" dt="2025-08-07T04:01:10.229" v="320" actId="207"/>
          <ac:spMkLst>
            <pc:docMk/>
            <pc:sldMk cId="1044934767" sldId="281"/>
            <ac:spMk id="16" creationId="{24FD061F-583A-5CBD-6CC2-4D99848CE4E8}"/>
          </ac:spMkLst>
        </pc:spChg>
        <pc:graphicFrameChg chg="add del modGraphic">
          <ac:chgData name="Contreras, Gilbert J." userId="cb93c71c-ca33-492e-a380-a95f4cb4d0b0" providerId="ADAL" clId="{FEFA9812-084F-4DE3-8595-BDDA4E8972A7}" dt="2025-08-07T04:26:30.202" v="1055" actId="478"/>
          <ac:graphicFrameMkLst>
            <pc:docMk/>
            <pc:sldMk cId="1044934767" sldId="281"/>
            <ac:graphicFrameMk id="18" creationId="{60F2C3EF-CCE8-F563-99A4-285D107D7A1B}"/>
          </ac:graphicFrameMkLst>
        </pc:graphicFrameChg>
      </pc:sldChg>
      <pc:sldChg chg="addSp delSp modSp mod">
        <pc:chgData name="Contreras, Gilbert J." userId="cb93c71c-ca33-492e-a380-a95f4cb4d0b0" providerId="ADAL" clId="{FEFA9812-084F-4DE3-8595-BDDA4E8972A7}" dt="2025-08-07T04:13:03.563" v="717" actId="20577"/>
        <pc:sldMkLst>
          <pc:docMk/>
          <pc:sldMk cId="235339147" sldId="282"/>
        </pc:sldMkLst>
        <pc:spChg chg="add mod">
          <ac:chgData name="Contreras, Gilbert J." userId="cb93c71c-ca33-492e-a380-a95f4cb4d0b0" providerId="ADAL" clId="{FEFA9812-084F-4DE3-8595-BDDA4E8972A7}" dt="2025-08-07T04:05:28.714" v="421" actId="20577"/>
          <ac:spMkLst>
            <pc:docMk/>
            <pc:sldMk cId="235339147" sldId="282"/>
            <ac:spMk id="8" creationId="{F4C73EC1-10AC-95D8-1906-D39F426025A4}"/>
          </ac:spMkLst>
        </pc:spChg>
        <pc:spChg chg="add mod">
          <ac:chgData name="Contreras, Gilbert J." userId="cb93c71c-ca33-492e-a380-a95f4cb4d0b0" providerId="ADAL" clId="{FEFA9812-084F-4DE3-8595-BDDA4E8972A7}" dt="2025-08-07T04:09:16.298" v="628" actId="1076"/>
          <ac:spMkLst>
            <pc:docMk/>
            <pc:sldMk cId="235339147" sldId="282"/>
            <ac:spMk id="10" creationId="{48E3F02B-B026-7C7E-2BC2-88DF354CD5C2}"/>
          </ac:spMkLst>
        </pc:spChg>
        <pc:spChg chg="add mod">
          <ac:chgData name="Contreras, Gilbert J." userId="cb93c71c-ca33-492e-a380-a95f4cb4d0b0" providerId="ADAL" clId="{FEFA9812-084F-4DE3-8595-BDDA4E8972A7}" dt="2025-08-07T04:12:16.263" v="714" actId="113"/>
          <ac:spMkLst>
            <pc:docMk/>
            <pc:sldMk cId="235339147" sldId="282"/>
            <ac:spMk id="11" creationId="{0FE76826-7155-3E42-BED6-C1BF1BA30FC8}"/>
          </ac:spMkLst>
        </pc:spChg>
        <pc:spChg chg="add del mod">
          <ac:chgData name="Contreras, Gilbert J." userId="cb93c71c-ca33-492e-a380-a95f4cb4d0b0" providerId="ADAL" clId="{FEFA9812-084F-4DE3-8595-BDDA4E8972A7}" dt="2025-08-07T04:10:21.705" v="640" actId="478"/>
          <ac:spMkLst>
            <pc:docMk/>
            <pc:sldMk cId="235339147" sldId="282"/>
            <ac:spMk id="12" creationId="{D33FA4EF-96EF-6581-5463-705830904A0F}"/>
          </ac:spMkLst>
        </pc:spChg>
        <pc:spChg chg="mod">
          <ac:chgData name="Contreras, Gilbert J." userId="cb93c71c-ca33-492e-a380-a95f4cb4d0b0" providerId="ADAL" clId="{FEFA9812-084F-4DE3-8595-BDDA4E8972A7}" dt="2025-08-07T04:13:03.563" v="717" actId="20577"/>
          <ac:spMkLst>
            <pc:docMk/>
            <pc:sldMk cId="235339147" sldId="282"/>
            <ac:spMk id="13" creationId="{96497C9A-10DA-83C7-14C6-D2B3232AF38D}"/>
          </ac:spMkLst>
        </pc:spChg>
      </pc:sldChg>
      <pc:sldChg chg="addSp modSp mod">
        <pc:chgData name="Contreras, Gilbert J." userId="cb93c71c-ca33-492e-a380-a95f4cb4d0b0" providerId="ADAL" clId="{FEFA9812-084F-4DE3-8595-BDDA4E8972A7}" dt="2025-08-07T04:22:13.117" v="905" actId="1076"/>
        <pc:sldMkLst>
          <pc:docMk/>
          <pc:sldMk cId="2658424746" sldId="283"/>
        </pc:sldMkLst>
        <pc:spChg chg="add mod">
          <ac:chgData name="Contreras, Gilbert J." userId="cb93c71c-ca33-492e-a380-a95f4cb4d0b0" providerId="ADAL" clId="{FEFA9812-084F-4DE3-8595-BDDA4E8972A7}" dt="2025-08-07T04:15:31.931" v="782" actId="120"/>
          <ac:spMkLst>
            <pc:docMk/>
            <pc:sldMk cId="2658424746" sldId="283"/>
            <ac:spMk id="8" creationId="{2D508246-9BC7-2EA9-B9C0-0AD0F5147FEA}"/>
          </ac:spMkLst>
        </pc:spChg>
        <pc:spChg chg="add mod">
          <ac:chgData name="Contreras, Gilbert J." userId="cb93c71c-ca33-492e-a380-a95f4cb4d0b0" providerId="ADAL" clId="{FEFA9812-084F-4DE3-8595-BDDA4E8972A7}" dt="2025-08-07T04:22:13.117" v="905" actId="1076"/>
          <ac:spMkLst>
            <pc:docMk/>
            <pc:sldMk cId="2658424746" sldId="283"/>
            <ac:spMk id="10" creationId="{2E1744AE-51BC-44F6-C78D-F57678808988}"/>
          </ac:spMkLst>
        </pc:spChg>
        <pc:spChg chg="mod">
          <ac:chgData name="Contreras, Gilbert J." userId="cb93c71c-ca33-492e-a380-a95f4cb4d0b0" providerId="ADAL" clId="{FEFA9812-084F-4DE3-8595-BDDA4E8972A7}" dt="2025-08-07T04:22:06.477" v="904" actId="5793"/>
          <ac:spMkLst>
            <pc:docMk/>
            <pc:sldMk cId="2658424746" sldId="283"/>
            <ac:spMk id="13" creationId="{5982C014-D8BD-08A5-DE56-8A446E3E7A39}"/>
          </ac:spMkLst>
        </pc:spChg>
      </pc:sldChg>
      <pc:sldChg chg="addSp modSp mod">
        <pc:chgData name="Contreras, Gilbert J." userId="cb93c71c-ca33-492e-a380-a95f4cb4d0b0" providerId="ADAL" clId="{FEFA9812-084F-4DE3-8595-BDDA4E8972A7}" dt="2025-08-07T04:25:09.962" v="997" actId="14100"/>
        <pc:sldMkLst>
          <pc:docMk/>
          <pc:sldMk cId="1833440003" sldId="284"/>
        </pc:sldMkLst>
        <pc:spChg chg="add mod">
          <ac:chgData name="Contreras, Gilbert J." userId="cb93c71c-ca33-492e-a380-a95f4cb4d0b0" providerId="ADAL" clId="{FEFA9812-084F-4DE3-8595-BDDA4E8972A7}" dt="2025-08-07T04:23:34.675" v="941" actId="20577"/>
          <ac:spMkLst>
            <pc:docMk/>
            <pc:sldMk cId="1833440003" sldId="284"/>
            <ac:spMk id="8" creationId="{BE1F220C-2D71-1823-8B9D-D3541A27E80B}"/>
          </ac:spMkLst>
        </pc:spChg>
        <pc:spChg chg="mod">
          <ac:chgData name="Contreras, Gilbert J." userId="cb93c71c-ca33-492e-a380-a95f4cb4d0b0" providerId="ADAL" clId="{FEFA9812-084F-4DE3-8595-BDDA4E8972A7}" dt="2025-08-07T04:25:09.962" v="997" actId="14100"/>
          <ac:spMkLst>
            <pc:docMk/>
            <pc:sldMk cId="1833440003" sldId="284"/>
            <ac:spMk id="13" creationId="{2317AD0A-F9E9-0FE6-CC8A-D514E8031896}"/>
          </ac:spMkLst>
        </pc:spChg>
      </pc:sldChg>
      <pc:sldChg chg="addSp modSp mod">
        <pc:chgData name="Contreras, Gilbert J." userId="cb93c71c-ca33-492e-a380-a95f4cb4d0b0" providerId="ADAL" clId="{FEFA9812-084F-4DE3-8595-BDDA4E8972A7}" dt="2025-08-07T04:29:31.358" v="1173" actId="20577"/>
        <pc:sldMkLst>
          <pc:docMk/>
          <pc:sldMk cId="2830003411" sldId="285"/>
        </pc:sldMkLst>
        <pc:spChg chg="add mod">
          <ac:chgData name="Contreras, Gilbert J." userId="cb93c71c-ca33-492e-a380-a95f4cb4d0b0" providerId="ADAL" clId="{FEFA9812-084F-4DE3-8595-BDDA4E8972A7}" dt="2025-08-07T04:26:04.030" v="1028" actId="14100"/>
          <ac:spMkLst>
            <pc:docMk/>
            <pc:sldMk cId="2830003411" sldId="285"/>
            <ac:spMk id="8" creationId="{01DDA78D-A61A-7A0D-0EEF-40234DB1D6CC}"/>
          </ac:spMkLst>
        </pc:spChg>
        <pc:spChg chg="add mod">
          <ac:chgData name="Contreras, Gilbert J." userId="cb93c71c-ca33-492e-a380-a95f4cb4d0b0" providerId="ADAL" clId="{FEFA9812-084F-4DE3-8595-BDDA4E8972A7}" dt="2025-08-07T04:27:38.192" v="1099" actId="14100"/>
          <ac:spMkLst>
            <pc:docMk/>
            <pc:sldMk cId="2830003411" sldId="285"/>
            <ac:spMk id="10" creationId="{0948265E-ED0D-5CA6-889C-3109A9B823F4}"/>
          </ac:spMkLst>
        </pc:spChg>
        <pc:spChg chg="mod">
          <ac:chgData name="Contreras, Gilbert J." userId="cb93c71c-ca33-492e-a380-a95f4cb4d0b0" providerId="ADAL" clId="{FEFA9812-084F-4DE3-8595-BDDA4E8972A7}" dt="2025-08-07T04:29:31.358" v="1173" actId="20577"/>
          <ac:spMkLst>
            <pc:docMk/>
            <pc:sldMk cId="2830003411" sldId="285"/>
            <ac:spMk id="13" creationId="{23D80670-9988-19C5-6080-D6843ABFEDA7}"/>
          </ac:spMkLst>
        </pc:spChg>
      </pc:sldChg>
      <pc:sldChg chg="addSp delSp modSp mod">
        <pc:chgData name="Contreras, Gilbert J." userId="cb93c71c-ca33-492e-a380-a95f4cb4d0b0" providerId="ADAL" clId="{FEFA9812-084F-4DE3-8595-BDDA4E8972A7}" dt="2025-08-07T04:34:43.282" v="1546" actId="1076"/>
        <pc:sldMkLst>
          <pc:docMk/>
          <pc:sldMk cId="3219431640" sldId="286"/>
        </pc:sldMkLst>
        <pc:spChg chg="add del">
          <ac:chgData name="Contreras, Gilbert J." userId="cb93c71c-ca33-492e-a380-a95f4cb4d0b0" providerId="ADAL" clId="{FEFA9812-084F-4DE3-8595-BDDA4E8972A7}" dt="2025-08-07T04:30:22.072" v="1175" actId="22"/>
          <ac:spMkLst>
            <pc:docMk/>
            <pc:sldMk cId="3219431640" sldId="286"/>
            <ac:spMk id="10" creationId="{AC8F4EAF-D15C-D9C3-026C-D709EC0AEC3F}"/>
          </ac:spMkLst>
        </pc:spChg>
        <pc:spChg chg="add mod">
          <ac:chgData name="Contreras, Gilbert J." userId="cb93c71c-ca33-492e-a380-a95f4cb4d0b0" providerId="ADAL" clId="{FEFA9812-084F-4DE3-8595-BDDA4E8972A7}" dt="2025-08-07T04:30:49.838" v="1228" actId="20577"/>
          <ac:spMkLst>
            <pc:docMk/>
            <pc:sldMk cId="3219431640" sldId="286"/>
            <ac:spMk id="11" creationId="{DDA5194A-7A75-692C-0B53-999F7F792171}"/>
          </ac:spMkLst>
        </pc:spChg>
        <pc:spChg chg="mod">
          <ac:chgData name="Contreras, Gilbert J." userId="cb93c71c-ca33-492e-a380-a95f4cb4d0b0" providerId="ADAL" clId="{FEFA9812-084F-4DE3-8595-BDDA4E8972A7}" dt="2025-08-07T04:34:43.282" v="1546" actId="1076"/>
          <ac:spMkLst>
            <pc:docMk/>
            <pc:sldMk cId="3219431640" sldId="286"/>
            <ac:spMk id="13" creationId="{48095B09-CFFF-3145-0263-BE5237A8F0EB}"/>
          </ac:spMkLst>
        </pc:spChg>
      </pc:sldChg>
      <pc:sldChg chg="addSp delSp modSp mod">
        <pc:chgData name="Contreras, Gilbert J." userId="cb93c71c-ca33-492e-a380-a95f4cb4d0b0" providerId="ADAL" clId="{FEFA9812-084F-4DE3-8595-BDDA4E8972A7}" dt="2025-08-07T04:44:19.693" v="1899" actId="1076"/>
        <pc:sldMkLst>
          <pc:docMk/>
          <pc:sldMk cId="3618113790" sldId="287"/>
        </pc:sldMkLst>
        <pc:spChg chg="add mod">
          <ac:chgData name="Contreras, Gilbert J." userId="cb93c71c-ca33-492e-a380-a95f4cb4d0b0" providerId="ADAL" clId="{FEFA9812-084F-4DE3-8595-BDDA4E8972A7}" dt="2025-08-07T04:44:01.059" v="1897" actId="1076"/>
          <ac:spMkLst>
            <pc:docMk/>
            <pc:sldMk cId="3618113790" sldId="287"/>
            <ac:spMk id="8" creationId="{5609F8A3-A471-9809-804B-56823D704B86}"/>
          </ac:spMkLst>
        </pc:spChg>
        <pc:spChg chg="add del mod">
          <ac:chgData name="Contreras, Gilbert J." userId="cb93c71c-ca33-492e-a380-a95f4cb4d0b0" providerId="ADAL" clId="{FEFA9812-084F-4DE3-8595-BDDA4E8972A7}" dt="2025-08-07T04:41:18.004" v="1776" actId="478"/>
          <ac:spMkLst>
            <pc:docMk/>
            <pc:sldMk cId="3618113790" sldId="287"/>
            <ac:spMk id="10" creationId="{9BA0B7DD-C202-1ED9-1242-59214B6C032E}"/>
          </ac:spMkLst>
        </pc:spChg>
        <pc:spChg chg="add del mod">
          <ac:chgData name="Contreras, Gilbert J." userId="cb93c71c-ca33-492e-a380-a95f4cb4d0b0" providerId="ADAL" clId="{FEFA9812-084F-4DE3-8595-BDDA4E8972A7}" dt="2025-08-07T04:41:20.887" v="1777" actId="478"/>
          <ac:spMkLst>
            <pc:docMk/>
            <pc:sldMk cId="3618113790" sldId="287"/>
            <ac:spMk id="11" creationId="{D987A60D-CE7C-B371-869B-1A9092EB01CC}"/>
          </ac:spMkLst>
        </pc:spChg>
        <pc:spChg chg="mod">
          <ac:chgData name="Contreras, Gilbert J." userId="cb93c71c-ca33-492e-a380-a95f4cb4d0b0" providerId="ADAL" clId="{FEFA9812-084F-4DE3-8595-BDDA4E8972A7}" dt="2025-08-07T04:44:19.693" v="1899" actId="1076"/>
          <ac:spMkLst>
            <pc:docMk/>
            <pc:sldMk cId="3618113790" sldId="287"/>
            <ac:spMk id="13" creationId="{C8738A0A-38E0-8839-827D-7AB09ECC2DE9}"/>
          </ac:spMkLst>
        </pc:spChg>
      </pc:sldChg>
      <pc:sldChg chg="modSp mod">
        <pc:chgData name="Contreras, Gilbert J." userId="cb93c71c-ca33-492e-a380-a95f4cb4d0b0" providerId="ADAL" clId="{FEFA9812-084F-4DE3-8595-BDDA4E8972A7}" dt="2025-08-07T04:38:08.747" v="1699" actId="1076"/>
        <pc:sldMkLst>
          <pc:docMk/>
          <pc:sldMk cId="2970792327" sldId="288"/>
        </pc:sldMkLst>
        <pc:picChg chg="mod">
          <ac:chgData name="Contreras, Gilbert J." userId="cb93c71c-ca33-492e-a380-a95f4cb4d0b0" providerId="ADAL" clId="{FEFA9812-084F-4DE3-8595-BDDA4E8972A7}" dt="2025-08-07T04:38:08.747" v="1699" actId="1076"/>
          <ac:picMkLst>
            <pc:docMk/>
            <pc:sldMk cId="2970792327" sldId="288"/>
            <ac:picMk id="8" creationId="{4A424A0A-1B1E-A7EE-4CD5-68A3A001E5E0}"/>
          </ac:picMkLst>
        </pc:picChg>
      </pc:sldChg>
      <pc:sldChg chg="addSp delSp modSp add mod">
        <pc:chgData name="Contreras, Gilbert J." userId="cb93c71c-ca33-492e-a380-a95f4cb4d0b0" providerId="ADAL" clId="{FEFA9812-084F-4DE3-8595-BDDA4E8972A7}" dt="2025-08-07T04:03:54.471" v="397" actId="1076"/>
        <pc:sldMkLst>
          <pc:docMk/>
          <pc:sldMk cId="2350524600" sldId="289"/>
        </pc:sldMkLst>
        <pc:spChg chg="del">
          <ac:chgData name="Contreras, Gilbert J." userId="cb93c71c-ca33-492e-a380-a95f4cb4d0b0" providerId="ADAL" clId="{FEFA9812-084F-4DE3-8595-BDDA4E8972A7}" dt="2025-08-07T03:55:30.692" v="222" actId="478"/>
          <ac:spMkLst>
            <pc:docMk/>
            <pc:sldMk cId="2350524600" sldId="289"/>
            <ac:spMk id="8" creationId="{AC37EA24-2E3F-6488-AC2E-763705ED288D}"/>
          </ac:spMkLst>
        </pc:spChg>
        <pc:spChg chg="mod">
          <ac:chgData name="Contreras, Gilbert J." userId="cb93c71c-ca33-492e-a380-a95f4cb4d0b0" providerId="ADAL" clId="{FEFA9812-084F-4DE3-8595-BDDA4E8972A7}" dt="2025-08-07T04:03:46.002" v="396" actId="1076"/>
          <ac:spMkLst>
            <pc:docMk/>
            <pc:sldMk cId="2350524600" sldId="289"/>
            <ac:spMk id="10" creationId="{8A04D2FD-0324-6F22-7E15-EEB5E7923BE3}"/>
          </ac:spMkLst>
        </pc:spChg>
        <pc:spChg chg="del">
          <ac:chgData name="Contreras, Gilbert J." userId="cb93c71c-ca33-492e-a380-a95f4cb4d0b0" providerId="ADAL" clId="{FEFA9812-084F-4DE3-8595-BDDA4E8972A7}" dt="2025-08-07T03:55:30.692" v="222" actId="478"/>
          <ac:spMkLst>
            <pc:docMk/>
            <pc:sldMk cId="2350524600" sldId="289"/>
            <ac:spMk id="11" creationId="{2DECB90E-B144-9B68-46F8-59EFCD6FD8CF}"/>
          </ac:spMkLst>
        </pc:spChg>
        <pc:spChg chg="del">
          <ac:chgData name="Contreras, Gilbert J." userId="cb93c71c-ca33-492e-a380-a95f4cb4d0b0" providerId="ADAL" clId="{FEFA9812-084F-4DE3-8595-BDDA4E8972A7}" dt="2025-08-07T03:55:30.692" v="222" actId="478"/>
          <ac:spMkLst>
            <pc:docMk/>
            <pc:sldMk cId="2350524600" sldId="289"/>
            <ac:spMk id="12" creationId="{105AD1EF-F743-8ED6-4B1D-7DE4034609F9}"/>
          </ac:spMkLst>
        </pc:spChg>
        <pc:spChg chg="del">
          <ac:chgData name="Contreras, Gilbert J." userId="cb93c71c-ca33-492e-a380-a95f4cb4d0b0" providerId="ADAL" clId="{FEFA9812-084F-4DE3-8595-BDDA4E8972A7}" dt="2025-08-07T03:55:30.692" v="222" actId="478"/>
          <ac:spMkLst>
            <pc:docMk/>
            <pc:sldMk cId="2350524600" sldId="289"/>
            <ac:spMk id="13" creationId="{A939A984-9D40-8B0F-B5BB-3EE4E96D61ED}"/>
          </ac:spMkLst>
        </pc:spChg>
        <pc:spChg chg="del">
          <ac:chgData name="Contreras, Gilbert J." userId="cb93c71c-ca33-492e-a380-a95f4cb4d0b0" providerId="ADAL" clId="{FEFA9812-084F-4DE3-8595-BDDA4E8972A7}" dt="2025-08-07T03:55:30.692" v="222" actId="478"/>
          <ac:spMkLst>
            <pc:docMk/>
            <pc:sldMk cId="2350524600" sldId="289"/>
            <ac:spMk id="14" creationId="{786C15EF-F688-C38D-9898-F2224CE57512}"/>
          </ac:spMkLst>
        </pc:spChg>
        <pc:spChg chg="del">
          <ac:chgData name="Contreras, Gilbert J." userId="cb93c71c-ca33-492e-a380-a95f4cb4d0b0" providerId="ADAL" clId="{FEFA9812-084F-4DE3-8595-BDDA4E8972A7}" dt="2025-08-07T03:55:30.692" v="222" actId="478"/>
          <ac:spMkLst>
            <pc:docMk/>
            <pc:sldMk cId="2350524600" sldId="289"/>
            <ac:spMk id="15" creationId="{D640656F-DCD4-C4CD-C6D3-FACD7D6E4864}"/>
          </ac:spMkLst>
        </pc:spChg>
        <pc:spChg chg="add del mod">
          <ac:chgData name="Contreras, Gilbert J." userId="cb93c71c-ca33-492e-a380-a95f4cb4d0b0" providerId="ADAL" clId="{FEFA9812-084F-4DE3-8595-BDDA4E8972A7}" dt="2025-08-07T03:58:26.369" v="298" actId="21"/>
          <ac:spMkLst>
            <pc:docMk/>
            <pc:sldMk cId="2350524600" sldId="289"/>
            <ac:spMk id="16" creationId="{24FD061F-583A-5CBD-6CC2-4D99848CE4E8}"/>
          </ac:spMkLst>
        </pc:spChg>
        <pc:spChg chg="add mod">
          <ac:chgData name="Contreras, Gilbert J." userId="cb93c71c-ca33-492e-a380-a95f4cb4d0b0" providerId="ADAL" clId="{FEFA9812-084F-4DE3-8595-BDDA4E8972A7}" dt="2025-08-07T04:03:54.471" v="397" actId="1076"/>
          <ac:spMkLst>
            <pc:docMk/>
            <pc:sldMk cId="2350524600" sldId="289"/>
            <ac:spMk id="17" creationId="{DF592D5C-4EF4-EB8C-3EF0-FAFDC962229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9.e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3D2500"/>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9:00 am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dirty="0">
                <a:solidFill>
                  <a:srgbClr val="FBE2AC"/>
                </a:solidFill>
                <a:latin typeface="Lobster"/>
                <a:ea typeface="Lobster"/>
                <a:cs typeface="Lobster"/>
                <a:sym typeface="Lobster"/>
              </a:rPr>
              <a:t>Welcome to Base Camp</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BC6B1912-6A39-FF54-DD2A-379483A635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14FB39-2F13-8D32-F435-6A89067DEB85}"/>
              </a:ext>
            </a:extLst>
          </p:cNvPr>
          <p:cNvSpPr/>
          <p:nvPr/>
        </p:nvSpPr>
        <p:spPr>
          <a:xfrm>
            <a:off x="-131824" y="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67257083-837E-5FE0-699A-EE2BCD5C57F4}"/>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0714853F-A550-1EC6-C5AE-737AA698F23F}"/>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B1DEB1A3-3074-1FFD-908A-C951DE6C8058}"/>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C3137E2C-CDBE-3A45-857E-EC5AD0D1DF34}"/>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31438C3E-300A-CC4F-0EB6-B3073CDCA722}"/>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a:extLst>
              <a:ext uri="{FF2B5EF4-FFF2-40B4-BE49-F238E27FC236}">
                <a16:creationId xmlns:a16="http://schemas.microsoft.com/office/drawing/2014/main" id="{46709BF2-84F2-26DD-9A75-71D63E30D65B}"/>
              </a:ext>
            </a:extLst>
          </p:cNvPr>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13" name="TextBox 12">
            <a:extLst>
              <a:ext uri="{FF2B5EF4-FFF2-40B4-BE49-F238E27FC236}">
                <a16:creationId xmlns:a16="http://schemas.microsoft.com/office/drawing/2014/main" id="{C136D056-9C72-7BC8-FEE3-2E7B7B0A2854}"/>
              </a:ext>
            </a:extLst>
          </p:cNvPr>
          <p:cNvSpPr txBox="1"/>
          <p:nvPr/>
        </p:nvSpPr>
        <p:spPr>
          <a:xfrm>
            <a:off x="4059327" y="1257300"/>
            <a:ext cx="3412796" cy="2308324"/>
          </a:xfrm>
          <a:prstGeom prst="rect">
            <a:avLst/>
          </a:prstGeom>
          <a:noFill/>
        </p:spPr>
        <p:txBody>
          <a:bodyPr wrap="square" rtlCol="0">
            <a:spAutoFit/>
          </a:bodyPr>
          <a:lstStyle/>
          <a:p>
            <a:r>
              <a:rPr lang="en-US" sz="14400" b="1" dirty="0">
                <a:solidFill>
                  <a:srgbClr val="0033CC"/>
                </a:solidFill>
                <a:latin typeface="GT Eesti Pro Display Bold" panose="00000800000000000000" pitchFamily="2" charset="0"/>
              </a:rPr>
              <a:t>132</a:t>
            </a:r>
            <a:r>
              <a:rPr lang="en-US" sz="14400" dirty="0">
                <a:solidFill>
                  <a:srgbClr val="0033CC"/>
                </a:solidFill>
                <a:latin typeface="GT Eesti Pro Display Bold" panose="00000800000000000000" pitchFamily="2" charset="0"/>
              </a:rPr>
              <a:t> </a:t>
            </a:r>
          </a:p>
        </p:txBody>
      </p:sp>
      <p:sp>
        <p:nvSpPr>
          <p:cNvPr id="8" name="TextBox 7">
            <a:extLst>
              <a:ext uri="{FF2B5EF4-FFF2-40B4-BE49-F238E27FC236}">
                <a16:creationId xmlns:a16="http://schemas.microsoft.com/office/drawing/2014/main" id="{B956CEE6-38FA-005B-026C-9D1867A20270}"/>
              </a:ext>
            </a:extLst>
          </p:cNvPr>
          <p:cNvSpPr txBox="1"/>
          <p:nvPr/>
        </p:nvSpPr>
        <p:spPr>
          <a:xfrm>
            <a:off x="7315200" y="1565084"/>
            <a:ext cx="10287000" cy="1938992"/>
          </a:xfrm>
          <a:prstGeom prst="rect">
            <a:avLst/>
          </a:prstGeom>
          <a:noFill/>
        </p:spPr>
        <p:txBody>
          <a:bodyPr wrap="square" rtlCol="0">
            <a:spAutoFit/>
          </a:bodyPr>
          <a:lstStyle/>
          <a:p>
            <a:r>
              <a:rPr lang="en-US" sz="6000" dirty="0">
                <a:latin typeface="GT Eesti Pro Display Bold" panose="00000800000000000000" pitchFamily="2" charset="0"/>
              </a:rPr>
              <a:t>goals across various departments and plans. </a:t>
            </a:r>
          </a:p>
        </p:txBody>
      </p:sp>
      <p:sp>
        <p:nvSpPr>
          <p:cNvPr id="11" name="TextBox 10">
            <a:extLst>
              <a:ext uri="{FF2B5EF4-FFF2-40B4-BE49-F238E27FC236}">
                <a16:creationId xmlns:a16="http://schemas.microsoft.com/office/drawing/2014/main" id="{78B602C6-CAFA-A09D-61F6-3411224BE42E}"/>
              </a:ext>
            </a:extLst>
          </p:cNvPr>
          <p:cNvSpPr txBox="1"/>
          <p:nvPr/>
        </p:nvSpPr>
        <p:spPr>
          <a:xfrm>
            <a:off x="244804" y="5558020"/>
            <a:ext cx="3412796" cy="2308324"/>
          </a:xfrm>
          <a:prstGeom prst="rect">
            <a:avLst/>
          </a:prstGeom>
          <a:noFill/>
        </p:spPr>
        <p:txBody>
          <a:bodyPr wrap="square" rtlCol="0">
            <a:spAutoFit/>
          </a:bodyPr>
          <a:lstStyle/>
          <a:p>
            <a:pPr algn="r"/>
            <a:r>
              <a:rPr lang="en-US" sz="14400" b="1" dirty="0">
                <a:solidFill>
                  <a:srgbClr val="0033CC"/>
                </a:solidFill>
                <a:latin typeface="GT Eesti Pro Display Bold" panose="00000800000000000000" pitchFamily="2" charset="0"/>
              </a:rPr>
              <a:t>1</a:t>
            </a:r>
            <a:r>
              <a:rPr lang="en-US" sz="14400" dirty="0">
                <a:solidFill>
                  <a:srgbClr val="0033CC"/>
                </a:solidFill>
                <a:latin typeface="GT Eesti Pro Display Bold" panose="00000800000000000000" pitchFamily="2" charset="0"/>
              </a:rPr>
              <a:t> </a:t>
            </a:r>
          </a:p>
        </p:txBody>
      </p:sp>
      <p:sp>
        <p:nvSpPr>
          <p:cNvPr id="12" name="TextBox 11">
            <a:extLst>
              <a:ext uri="{FF2B5EF4-FFF2-40B4-BE49-F238E27FC236}">
                <a16:creationId xmlns:a16="http://schemas.microsoft.com/office/drawing/2014/main" id="{5A8185EA-91A6-B4BD-F878-1EE82CB97CA7}"/>
              </a:ext>
            </a:extLst>
          </p:cNvPr>
          <p:cNvSpPr txBox="1"/>
          <p:nvPr/>
        </p:nvSpPr>
        <p:spPr>
          <a:xfrm>
            <a:off x="244804" y="7325242"/>
            <a:ext cx="3412796" cy="2308324"/>
          </a:xfrm>
          <a:prstGeom prst="rect">
            <a:avLst/>
          </a:prstGeom>
          <a:noFill/>
        </p:spPr>
        <p:txBody>
          <a:bodyPr wrap="square" rtlCol="0">
            <a:spAutoFit/>
          </a:bodyPr>
          <a:lstStyle/>
          <a:p>
            <a:pPr algn="r"/>
            <a:r>
              <a:rPr lang="en-US" sz="14400" b="1" dirty="0">
                <a:solidFill>
                  <a:srgbClr val="0033CC"/>
                </a:solidFill>
                <a:latin typeface="GT Eesti Pro Display Bold" panose="00000800000000000000" pitchFamily="2" charset="0"/>
              </a:rPr>
              <a:t>4</a:t>
            </a:r>
            <a:r>
              <a:rPr lang="en-US" sz="14400" dirty="0">
                <a:solidFill>
                  <a:srgbClr val="0033CC"/>
                </a:solidFill>
                <a:latin typeface="GT Eesti Pro Display Bold" panose="00000800000000000000" pitchFamily="2" charset="0"/>
              </a:rPr>
              <a:t> </a:t>
            </a:r>
          </a:p>
        </p:txBody>
      </p:sp>
      <p:sp>
        <p:nvSpPr>
          <p:cNvPr id="14" name="TextBox 13">
            <a:extLst>
              <a:ext uri="{FF2B5EF4-FFF2-40B4-BE49-F238E27FC236}">
                <a16:creationId xmlns:a16="http://schemas.microsoft.com/office/drawing/2014/main" id="{A791F9D7-220A-C91D-1CE9-C9CA26AE698A}"/>
              </a:ext>
            </a:extLst>
          </p:cNvPr>
          <p:cNvSpPr txBox="1"/>
          <p:nvPr/>
        </p:nvSpPr>
        <p:spPr>
          <a:xfrm>
            <a:off x="3886200" y="5846695"/>
            <a:ext cx="10287000" cy="1938992"/>
          </a:xfrm>
          <a:prstGeom prst="rect">
            <a:avLst/>
          </a:prstGeom>
          <a:noFill/>
        </p:spPr>
        <p:txBody>
          <a:bodyPr wrap="square" rtlCol="0">
            <a:spAutoFit/>
          </a:bodyPr>
          <a:lstStyle/>
          <a:p>
            <a:r>
              <a:rPr lang="en-US" sz="6000" dirty="0">
                <a:latin typeface="GT Eesti Pro Display Bold" panose="00000800000000000000" pitchFamily="2" charset="0"/>
              </a:rPr>
              <a:t>Guiding Principle</a:t>
            </a:r>
          </a:p>
          <a:p>
            <a:r>
              <a:rPr lang="en-US" sz="6000" dirty="0">
                <a:solidFill>
                  <a:srgbClr val="0033CC"/>
                </a:solidFill>
                <a:latin typeface="GT Eesti Pro Display Bold" panose="00000800000000000000" pitchFamily="2" charset="0"/>
              </a:rPr>
              <a:t>Advancing Community</a:t>
            </a:r>
          </a:p>
        </p:txBody>
      </p:sp>
      <p:sp>
        <p:nvSpPr>
          <p:cNvPr id="15" name="TextBox 14">
            <a:extLst>
              <a:ext uri="{FF2B5EF4-FFF2-40B4-BE49-F238E27FC236}">
                <a16:creationId xmlns:a16="http://schemas.microsoft.com/office/drawing/2014/main" id="{F120951B-AFFE-0DD6-24AF-4E002015B98A}"/>
              </a:ext>
            </a:extLst>
          </p:cNvPr>
          <p:cNvSpPr txBox="1"/>
          <p:nvPr/>
        </p:nvSpPr>
        <p:spPr>
          <a:xfrm>
            <a:off x="4000500" y="8039168"/>
            <a:ext cx="10287000" cy="1015663"/>
          </a:xfrm>
          <a:prstGeom prst="rect">
            <a:avLst/>
          </a:prstGeom>
          <a:noFill/>
        </p:spPr>
        <p:txBody>
          <a:bodyPr wrap="square" rtlCol="0">
            <a:spAutoFit/>
          </a:bodyPr>
          <a:lstStyle/>
          <a:p>
            <a:r>
              <a:rPr lang="en-US" sz="6000" dirty="0">
                <a:latin typeface="GT Eesti Pro Display Bold" panose="00000800000000000000" pitchFamily="2" charset="0"/>
              </a:rPr>
              <a:t>College Priorities</a:t>
            </a:r>
          </a:p>
        </p:txBody>
      </p:sp>
      <p:sp>
        <p:nvSpPr>
          <p:cNvPr id="16" name="TextBox 15">
            <a:extLst>
              <a:ext uri="{FF2B5EF4-FFF2-40B4-BE49-F238E27FC236}">
                <a16:creationId xmlns:a16="http://schemas.microsoft.com/office/drawing/2014/main" id="{24FD061F-583A-5CBD-6CC2-4D99848CE4E8}"/>
              </a:ext>
            </a:extLst>
          </p:cNvPr>
          <p:cNvSpPr txBox="1"/>
          <p:nvPr/>
        </p:nvSpPr>
        <p:spPr>
          <a:xfrm>
            <a:off x="4209753" y="3666922"/>
            <a:ext cx="13657917" cy="1938992"/>
          </a:xfrm>
          <a:prstGeom prst="rect">
            <a:avLst/>
          </a:prstGeom>
          <a:noFill/>
        </p:spPr>
        <p:txBody>
          <a:bodyPr wrap="square" rtlCol="0">
            <a:spAutoFit/>
          </a:bodyPr>
          <a:lstStyle/>
          <a:p>
            <a:r>
              <a:rPr lang="en-US" sz="4000" b="1" dirty="0">
                <a:solidFill>
                  <a:srgbClr val="C00000"/>
                </a:solidFill>
                <a:latin typeface="GT Eesti Pro Display UltraBold" panose="00000A00000000000000" pitchFamily="2" charset="0"/>
              </a:rPr>
              <a:t>While each goal had merit, the sheer volume made it difficult to prioritize, align resources, and demonstrate progress. </a:t>
            </a:r>
          </a:p>
        </p:txBody>
      </p:sp>
    </p:spTree>
    <p:extLst>
      <p:ext uri="{BB962C8B-B14F-4D97-AF65-F5344CB8AC3E}">
        <p14:creationId xmlns:p14="http://schemas.microsoft.com/office/powerpoint/2010/main" val="1044934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E9CC5C35-0F84-7D07-34A1-DFB32627D6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2256D1-493F-6302-2693-16F78F96EE55}"/>
              </a:ext>
            </a:extLst>
          </p:cNvPr>
          <p:cNvSpPr/>
          <p:nvPr/>
        </p:nvSpPr>
        <p:spPr>
          <a:xfrm>
            <a:off x="-131824" y="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A465E923-5172-92ED-ECEE-BAE5F01DC0FC}"/>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440286BE-7E5F-C9BB-B387-B9967D15E27C}"/>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D8A7CACF-4C3E-A411-25E7-775A1FAC8336}"/>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751F6C59-7F89-F047-D4EE-1686EC5393A4}"/>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61B74022-B0F7-D59E-10BD-C5D9C810A46D}"/>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a:extLst>
              <a:ext uri="{FF2B5EF4-FFF2-40B4-BE49-F238E27FC236}">
                <a16:creationId xmlns:a16="http://schemas.microsoft.com/office/drawing/2014/main" id="{92B9F1C4-F8BD-0E1E-4A2C-9968E8A6E757}"/>
              </a:ext>
            </a:extLst>
          </p:cNvPr>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10" name="TextBox 9">
            <a:extLst>
              <a:ext uri="{FF2B5EF4-FFF2-40B4-BE49-F238E27FC236}">
                <a16:creationId xmlns:a16="http://schemas.microsoft.com/office/drawing/2014/main" id="{8A04D2FD-0324-6F22-7E15-EEB5E7923BE3}"/>
              </a:ext>
            </a:extLst>
          </p:cNvPr>
          <p:cNvSpPr txBox="1"/>
          <p:nvPr/>
        </p:nvSpPr>
        <p:spPr>
          <a:xfrm>
            <a:off x="3370375" y="2644795"/>
            <a:ext cx="14454611" cy="5509200"/>
          </a:xfrm>
          <a:prstGeom prst="rect">
            <a:avLst/>
          </a:prstGeom>
          <a:noFill/>
        </p:spPr>
        <p:txBody>
          <a:bodyPr wrap="square" rtlCol="0">
            <a:spAutoFit/>
          </a:bodyPr>
          <a:lstStyle/>
          <a:p>
            <a:pPr marL="1600200" lvl="1" indent="-1143000">
              <a:buFont typeface="+mj-lt"/>
              <a:buAutoNum type="arabicPeriod"/>
            </a:pPr>
            <a:r>
              <a:rPr lang="en-US" sz="8800" b="1" dirty="0">
                <a:latin typeface="GT Eesti Pro Display Bold" panose="00000800000000000000" pitchFamily="2" charset="0"/>
              </a:rPr>
              <a:t>Career &amp; Transfer</a:t>
            </a:r>
          </a:p>
          <a:p>
            <a:pPr marL="1600200" lvl="1" indent="-1143000">
              <a:buFont typeface="+mj-lt"/>
              <a:buAutoNum type="arabicPeriod"/>
            </a:pPr>
            <a:r>
              <a:rPr lang="en-US" sz="8800" b="1" dirty="0">
                <a:solidFill>
                  <a:srgbClr val="002060"/>
                </a:solidFill>
                <a:latin typeface="GT Eesti Pro Display Bold" panose="00000800000000000000" pitchFamily="2" charset="0"/>
              </a:rPr>
              <a:t>Health &amp; Safety</a:t>
            </a:r>
          </a:p>
          <a:p>
            <a:pPr marL="1600200" lvl="1" indent="-1143000">
              <a:buFont typeface="+mj-lt"/>
              <a:buAutoNum type="arabicPeriod"/>
            </a:pPr>
            <a:r>
              <a:rPr lang="en-US" sz="8800" b="1" dirty="0">
                <a:latin typeface="GT Eesti Pro Display Bold" panose="00000800000000000000" pitchFamily="2" charset="0"/>
              </a:rPr>
              <a:t>Boldly Student-Centered</a:t>
            </a:r>
          </a:p>
          <a:p>
            <a:pPr marL="1600200" lvl="1" indent="-1143000">
              <a:buFont typeface="+mj-lt"/>
              <a:buAutoNum type="arabicPeriod"/>
            </a:pPr>
            <a:r>
              <a:rPr lang="en-US" sz="8800" b="1" dirty="0">
                <a:solidFill>
                  <a:srgbClr val="002060"/>
                </a:solidFill>
                <a:latin typeface="GT Eesti Pro Display Bold" panose="00000800000000000000" pitchFamily="2" charset="0"/>
              </a:rPr>
              <a:t>Opportunities for All</a:t>
            </a:r>
          </a:p>
        </p:txBody>
      </p:sp>
      <p:sp>
        <p:nvSpPr>
          <p:cNvPr id="17" name="TextBox 16">
            <a:extLst>
              <a:ext uri="{FF2B5EF4-FFF2-40B4-BE49-F238E27FC236}">
                <a16:creationId xmlns:a16="http://schemas.microsoft.com/office/drawing/2014/main" id="{DF592D5C-4EF4-EB8C-3EF0-FAFDC9622296}"/>
              </a:ext>
            </a:extLst>
          </p:cNvPr>
          <p:cNvSpPr txBox="1"/>
          <p:nvPr/>
        </p:nvSpPr>
        <p:spPr>
          <a:xfrm>
            <a:off x="3892469" y="667490"/>
            <a:ext cx="13405386" cy="1569660"/>
          </a:xfrm>
          <a:prstGeom prst="rect">
            <a:avLst/>
          </a:prstGeom>
          <a:noFill/>
        </p:spPr>
        <p:txBody>
          <a:bodyPr wrap="square" rtlCol="0">
            <a:spAutoFit/>
          </a:bodyPr>
          <a:lstStyle/>
          <a:p>
            <a:pPr algn="ctr"/>
            <a:r>
              <a:rPr lang="en-US" sz="9600" b="1" dirty="0">
                <a:solidFill>
                  <a:srgbClr val="0033CC"/>
                </a:solidFill>
                <a:latin typeface="GT Eesti Pro Display Bold" panose="00000800000000000000" pitchFamily="2" charset="0"/>
              </a:rPr>
              <a:t>College Priorities</a:t>
            </a:r>
          </a:p>
        </p:txBody>
      </p:sp>
    </p:spTree>
    <p:extLst>
      <p:ext uri="{BB962C8B-B14F-4D97-AF65-F5344CB8AC3E}">
        <p14:creationId xmlns:p14="http://schemas.microsoft.com/office/powerpoint/2010/main" val="23505246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94C9F8E1-23BE-3D96-3A1D-3C54190F77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DE34E8-4879-85AB-F859-91754ED5014F}"/>
              </a:ext>
            </a:extLst>
          </p:cNvPr>
          <p:cNvSpPr/>
          <p:nvPr/>
        </p:nvSpPr>
        <p:spPr>
          <a:xfrm>
            <a:off x="-131824" y="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FE8DFD96-96E7-810C-FF33-90EF114223E6}"/>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D990E144-17E4-C61B-C1B0-CED5E2FDD62F}"/>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64FB448F-DFF1-AFD3-E9DB-6870FBF52A6A}"/>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3332717E-1389-2FA5-26E8-B90BBF3C1087}"/>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B6BC54C8-F085-417A-F161-F9211D37EE78}"/>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a:extLst>
              <a:ext uri="{FF2B5EF4-FFF2-40B4-BE49-F238E27FC236}">
                <a16:creationId xmlns:a16="http://schemas.microsoft.com/office/drawing/2014/main" id="{F3D76237-4CD0-4E0D-C231-ADD34AF12BA0}"/>
              </a:ext>
            </a:extLst>
          </p:cNvPr>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13" name="TextBox 12">
            <a:extLst>
              <a:ext uri="{FF2B5EF4-FFF2-40B4-BE49-F238E27FC236}">
                <a16:creationId xmlns:a16="http://schemas.microsoft.com/office/drawing/2014/main" id="{96497C9A-10DA-83C7-14C6-D2B3232AF38D}"/>
              </a:ext>
            </a:extLst>
          </p:cNvPr>
          <p:cNvSpPr txBox="1"/>
          <p:nvPr/>
        </p:nvSpPr>
        <p:spPr>
          <a:xfrm>
            <a:off x="3340479" y="4225977"/>
            <a:ext cx="14243586" cy="3447098"/>
          </a:xfrm>
          <a:prstGeom prst="rect">
            <a:avLst/>
          </a:prstGeom>
          <a:noFill/>
        </p:spPr>
        <p:txBody>
          <a:bodyPr wrap="square" rtlCol="0">
            <a:spAutoFit/>
          </a:bodyPr>
          <a:lstStyle/>
          <a:p>
            <a:r>
              <a:rPr lang="en-US" sz="4000" dirty="0">
                <a:latin typeface="GT Eesti Pro Display Bold" panose="00000800000000000000" pitchFamily="2" charset="0"/>
              </a:rPr>
              <a:t>For 100 years, Valley College has provided the community with access to education and social mobility.  </a:t>
            </a:r>
          </a:p>
          <a:p>
            <a:endParaRPr lang="en-US" dirty="0">
              <a:latin typeface="GT Eesti Pro Display Bold" panose="00000800000000000000" pitchFamily="2" charset="0"/>
            </a:endParaRPr>
          </a:p>
          <a:p>
            <a:r>
              <a:rPr lang="en-US" sz="4000" dirty="0">
                <a:latin typeface="GT Eesti Pro Display Bold" panose="00000800000000000000" pitchFamily="2" charset="0"/>
              </a:rPr>
              <a:t>Our history shares a story of innovation, cultural diversity, and a strong connection with the diverse communities served by the college.</a:t>
            </a:r>
          </a:p>
        </p:txBody>
      </p:sp>
      <p:sp>
        <p:nvSpPr>
          <p:cNvPr id="8" name="TextBox 7">
            <a:extLst>
              <a:ext uri="{FF2B5EF4-FFF2-40B4-BE49-F238E27FC236}">
                <a16:creationId xmlns:a16="http://schemas.microsoft.com/office/drawing/2014/main" id="{F4C73EC1-10AC-95D8-1906-D39F426025A4}"/>
              </a:ext>
            </a:extLst>
          </p:cNvPr>
          <p:cNvSpPr txBox="1"/>
          <p:nvPr/>
        </p:nvSpPr>
        <p:spPr>
          <a:xfrm>
            <a:off x="3892469" y="667490"/>
            <a:ext cx="13405386" cy="1569660"/>
          </a:xfrm>
          <a:prstGeom prst="rect">
            <a:avLst/>
          </a:prstGeom>
          <a:noFill/>
        </p:spPr>
        <p:txBody>
          <a:bodyPr wrap="square" rtlCol="0">
            <a:spAutoFit/>
          </a:bodyPr>
          <a:lstStyle/>
          <a:p>
            <a:pPr algn="ctr"/>
            <a:r>
              <a:rPr lang="en-US" sz="9600" b="1" dirty="0">
                <a:solidFill>
                  <a:srgbClr val="0033CC"/>
                </a:solidFill>
                <a:latin typeface="GT Eesti Pro Display Bold" panose="00000800000000000000" pitchFamily="2" charset="0"/>
              </a:rPr>
              <a:t>Advancing Community</a:t>
            </a:r>
          </a:p>
        </p:txBody>
      </p:sp>
      <p:sp>
        <p:nvSpPr>
          <p:cNvPr id="10" name="TextBox 9">
            <a:extLst>
              <a:ext uri="{FF2B5EF4-FFF2-40B4-BE49-F238E27FC236}">
                <a16:creationId xmlns:a16="http://schemas.microsoft.com/office/drawing/2014/main" id="{48E3F02B-B026-7C7E-2BC2-88DF354CD5C2}"/>
              </a:ext>
            </a:extLst>
          </p:cNvPr>
          <p:cNvSpPr txBox="1"/>
          <p:nvPr/>
        </p:nvSpPr>
        <p:spPr>
          <a:xfrm>
            <a:off x="3340479" y="2220534"/>
            <a:ext cx="14478000" cy="1938992"/>
          </a:xfrm>
          <a:prstGeom prst="rect">
            <a:avLst/>
          </a:prstGeom>
          <a:noFill/>
        </p:spPr>
        <p:txBody>
          <a:bodyPr wrap="square" rtlCol="0">
            <a:spAutoFit/>
          </a:bodyPr>
          <a:lstStyle/>
          <a:p>
            <a:r>
              <a:rPr lang="en-US" sz="4000" b="1" dirty="0">
                <a:solidFill>
                  <a:srgbClr val="0033CC"/>
                </a:solidFill>
                <a:latin typeface="GT Eesti Pro Display Bold" panose="00000800000000000000" pitchFamily="2" charset="0"/>
              </a:rPr>
              <a:t>We understand how much Valley College means to the community and how much the community means to Valley College. </a:t>
            </a:r>
            <a:endParaRPr lang="en-US" sz="4000" dirty="0">
              <a:solidFill>
                <a:srgbClr val="0033CC"/>
              </a:solidFill>
              <a:latin typeface="GT Eesti Pro Display Bold" panose="00000800000000000000" pitchFamily="2" charset="0"/>
            </a:endParaRPr>
          </a:p>
        </p:txBody>
      </p:sp>
      <p:sp>
        <p:nvSpPr>
          <p:cNvPr id="11" name="TextBox 10">
            <a:extLst>
              <a:ext uri="{FF2B5EF4-FFF2-40B4-BE49-F238E27FC236}">
                <a16:creationId xmlns:a16="http://schemas.microsoft.com/office/drawing/2014/main" id="{0FE76826-7155-3E42-BED6-C1BF1BA30FC8}"/>
              </a:ext>
            </a:extLst>
          </p:cNvPr>
          <p:cNvSpPr txBox="1"/>
          <p:nvPr/>
        </p:nvSpPr>
        <p:spPr>
          <a:xfrm>
            <a:off x="762000" y="7919709"/>
            <a:ext cx="13348167" cy="1938992"/>
          </a:xfrm>
          <a:prstGeom prst="rect">
            <a:avLst/>
          </a:prstGeom>
          <a:noFill/>
        </p:spPr>
        <p:txBody>
          <a:bodyPr wrap="square" rtlCol="0">
            <a:spAutoFit/>
          </a:bodyPr>
          <a:lstStyle/>
          <a:p>
            <a:r>
              <a:rPr lang="en-US" sz="6000" b="1" dirty="0">
                <a:solidFill>
                  <a:srgbClr val="0033CC"/>
                </a:solidFill>
                <a:latin typeface="GT Eesti Pro Display Bold" panose="00000800000000000000" pitchFamily="2" charset="0"/>
              </a:rPr>
              <a:t>HSI   BSI   LBGTQ+   AANAPISI  Military Friendly</a:t>
            </a:r>
            <a:r>
              <a:rPr lang="en-US" sz="6000" dirty="0">
                <a:solidFill>
                  <a:srgbClr val="0033CC"/>
                </a:solidFill>
                <a:latin typeface="GT Eesti Pro Display Bold" panose="00000800000000000000" pitchFamily="2" charset="0"/>
              </a:rPr>
              <a:t>  </a:t>
            </a:r>
            <a:r>
              <a:rPr lang="en-US" sz="6000" b="1" dirty="0">
                <a:solidFill>
                  <a:srgbClr val="0033CC"/>
                </a:solidFill>
                <a:latin typeface="GT Eesti Pro Display Bold" panose="00000800000000000000" pitchFamily="2" charset="0"/>
              </a:rPr>
              <a:t>Dual Enrollment</a:t>
            </a:r>
          </a:p>
        </p:txBody>
      </p:sp>
    </p:spTree>
    <p:extLst>
      <p:ext uri="{BB962C8B-B14F-4D97-AF65-F5344CB8AC3E}">
        <p14:creationId xmlns:p14="http://schemas.microsoft.com/office/powerpoint/2010/main" val="235339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F0775EE4-106D-161E-FDA0-D0E7B59B5C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F8F1E7B-72D2-0440-05BD-B058AEFF2AC5}"/>
              </a:ext>
            </a:extLst>
          </p:cNvPr>
          <p:cNvSpPr/>
          <p:nvPr/>
        </p:nvSpPr>
        <p:spPr>
          <a:xfrm>
            <a:off x="-131824" y="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6DAF2D2E-9A4C-9B98-9957-9F9041091304}"/>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CA30A9D2-B2C9-CC02-8A85-53C000EEB46C}"/>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DE9CE1C7-340A-562C-E3BC-BFAD61D8DBD1}"/>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91BFF448-CD9F-A9F8-DAFF-688B5CBF3CB1}"/>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B2CB3A8F-D9C1-F062-F477-31331AE3CF7F}"/>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a:extLst>
              <a:ext uri="{FF2B5EF4-FFF2-40B4-BE49-F238E27FC236}">
                <a16:creationId xmlns:a16="http://schemas.microsoft.com/office/drawing/2014/main" id="{21C8DAFD-1F38-DBA4-485E-F0389206E7A1}"/>
              </a:ext>
            </a:extLst>
          </p:cNvPr>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13" name="TextBox 12">
            <a:extLst>
              <a:ext uri="{FF2B5EF4-FFF2-40B4-BE49-F238E27FC236}">
                <a16:creationId xmlns:a16="http://schemas.microsoft.com/office/drawing/2014/main" id="{5982C014-D8BD-08A5-DE56-8A446E3E7A39}"/>
              </a:ext>
            </a:extLst>
          </p:cNvPr>
          <p:cNvSpPr txBox="1"/>
          <p:nvPr/>
        </p:nvSpPr>
        <p:spPr>
          <a:xfrm>
            <a:off x="4082210" y="2148252"/>
            <a:ext cx="12480417" cy="4154984"/>
          </a:xfrm>
          <a:prstGeom prst="rect">
            <a:avLst/>
          </a:prstGeom>
          <a:noFill/>
        </p:spPr>
        <p:txBody>
          <a:bodyPr wrap="square" rtlCol="0">
            <a:spAutoFit/>
          </a:bodyPr>
          <a:lstStyle/>
          <a:p>
            <a:pPr marL="285750" indent="-285750">
              <a:buFont typeface="Arial" panose="020B0604020202020204" pitchFamily="34" charset="0"/>
              <a:buChar char="•"/>
            </a:pPr>
            <a:r>
              <a:rPr lang="en-US" sz="3200" b="1" dirty="0">
                <a:latin typeface="GT Eesti Pro Display Bold" panose="00000800000000000000" pitchFamily="2" charset="0"/>
              </a:rPr>
              <a:t>Primary mission of the California community college system.</a:t>
            </a:r>
          </a:p>
          <a:p>
            <a:endParaRPr lang="en-US" sz="2000" b="1" dirty="0">
              <a:latin typeface="GT Eesti Pro Display Bold" panose="00000800000000000000" pitchFamily="2" charset="0"/>
            </a:endParaRPr>
          </a:p>
          <a:p>
            <a:pPr marL="285750" indent="-285750">
              <a:buFont typeface="Arial" panose="020B0604020202020204" pitchFamily="34" charset="0"/>
              <a:buChar char="•"/>
            </a:pPr>
            <a:r>
              <a:rPr lang="en-US" sz="3200" dirty="0">
                <a:latin typeface="GT Eesti Pro Display Bold" panose="00000800000000000000" pitchFamily="2" charset="0"/>
              </a:rPr>
              <a:t>In 2025, Valley College celebrated the largest graduating class in the 100-year history of the school.  </a:t>
            </a:r>
          </a:p>
          <a:p>
            <a:endParaRPr lang="en-US" sz="2000" dirty="0">
              <a:latin typeface="GT Eesti Pro Display Bold" panose="00000800000000000000" pitchFamily="2" charset="0"/>
            </a:endParaRPr>
          </a:p>
          <a:p>
            <a:pPr marL="285750" indent="-285750">
              <a:buFont typeface="Arial" panose="020B0604020202020204" pitchFamily="34" charset="0"/>
              <a:buChar char="•"/>
            </a:pPr>
            <a:r>
              <a:rPr lang="en-US" sz="3200" dirty="0">
                <a:latin typeface="GT Eesti Pro Display Bold" panose="00000800000000000000" pitchFamily="2" charset="0"/>
              </a:rPr>
              <a:t>We strive to become the #1 feeder community college for CSU San Bernardino as well as strengthen outcomes for students with UC Riverside and University of Redlands. We also want to fully develop pathways in Engineering with Cal Poly Pomona.</a:t>
            </a:r>
          </a:p>
        </p:txBody>
      </p:sp>
      <p:sp>
        <p:nvSpPr>
          <p:cNvPr id="8" name="TextBox 7">
            <a:extLst>
              <a:ext uri="{FF2B5EF4-FFF2-40B4-BE49-F238E27FC236}">
                <a16:creationId xmlns:a16="http://schemas.microsoft.com/office/drawing/2014/main" id="{2D508246-9BC7-2EA9-B9C0-0AD0F5147FEA}"/>
              </a:ext>
            </a:extLst>
          </p:cNvPr>
          <p:cNvSpPr txBox="1"/>
          <p:nvPr/>
        </p:nvSpPr>
        <p:spPr>
          <a:xfrm>
            <a:off x="3892469" y="667490"/>
            <a:ext cx="13405386" cy="1569660"/>
          </a:xfrm>
          <a:prstGeom prst="rect">
            <a:avLst/>
          </a:prstGeom>
          <a:noFill/>
        </p:spPr>
        <p:txBody>
          <a:bodyPr wrap="square" rtlCol="0">
            <a:spAutoFit/>
          </a:bodyPr>
          <a:lstStyle/>
          <a:p>
            <a:r>
              <a:rPr lang="en-US" sz="9600" b="1" dirty="0">
                <a:solidFill>
                  <a:srgbClr val="0033CC"/>
                </a:solidFill>
                <a:latin typeface="GT Eesti Pro Display Bold" panose="00000800000000000000" pitchFamily="2" charset="0"/>
              </a:rPr>
              <a:t>1. Career &amp; Transfer</a:t>
            </a:r>
          </a:p>
        </p:txBody>
      </p:sp>
      <p:sp>
        <p:nvSpPr>
          <p:cNvPr id="10" name="TextBox 9">
            <a:extLst>
              <a:ext uri="{FF2B5EF4-FFF2-40B4-BE49-F238E27FC236}">
                <a16:creationId xmlns:a16="http://schemas.microsoft.com/office/drawing/2014/main" id="{2E1744AE-51BC-44F6-C78D-F57678808988}"/>
              </a:ext>
            </a:extLst>
          </p:cNvPr>
          <p:cNvSpPr txBox="1"/>
          <p:nvPr/>
        </p:nvSpPr>
        <p:spPr>
          <a:xfrm>
            <a:off x="463014" y="6672781"/>
            <a:ext cx="13405386" cy="2862322"/>
          </a:xfrm>
          <a:prstGeom prst="rect">
            <a:avLst/>
          </a:prstGeom>
          <a:noFill/>
        </p:spPr>
        <p:txBody>
          <a:bodyPr wrap="square" rtlCol="0">
            <a:spAutoFit/>
          </a:bodyPr>
          <a:lstStyle/>
          <a:p>
            <a:r>
              <a:rPr lang="en-US" sz="3600" b="1" dirty="0">
                <a:solidFill>
                  <a:srgbClr val="0033CC"/>
                </a:solidFill>
                <a:latin typeface="GT Eesti Pro Display Bold" panose="00000800000000000000" pitchFamily="2" charset="0"/>
              </a:rPr>
              <a:t>Valley College serves as a regional leader in career technical education, adult education, and workforce preparation. We are proud of the apprenticeship pathways, job placement, alumni network, community partnerships, and regional collaborations that advance opportunities.</a:t>
            </a:r>
          </a:p>
        </p:txBody>
      </p:sp>
    </p:spTree>
    <p:extLst>
      <p:ext uri="{BB962C8B-B14F-4D97-AF65-F5344CB8AC3E}">
        <p14:creationId xmlns:p14="http://schemas.microsoft.com/office/powerpoint/2010/main" val="26584247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60463D5C-198C-8286-49FB-37028D38F80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8CB4308-0F62-7FB8-3CAA-7EE4E45BE58E}"/>
              </a:ext>
            </a:extLst>
          </p:cNvPr>
          <p:cNvSpPr/>
          <p:nvPr/>
        </p:nvSpPr>
        <p:spPr>
          <a:xfrm>
            <a:off x="-131824" y="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8553A84F-07F6-CEDF-24B2-819CF6E52CA0}"/>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038BF848-17E5-8E43-958B-7FC2AEB7B4AA}"/>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2ADA43C2-AEB1-AFE3-ACDF-85C25DD21F66}"/>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A59BE92D-3FCA-C6EF-3231-AF97B6F9C644}"/>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D91FE0FA-F15B-C172-A1E6-AA577A9AEAB7}"/>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a:extLst>
              <a:ext uri="{FF2B5EF4-FFF2-40B4-BE49-F238E27FC236}">
                <a16:creationId xmlns:a16="http://schemas.microsoft.com/office/drawing/2014/main" id="{38B0F115-77C3-A8FC-7875-0CB6C93CCA50}"/>
              </a:ext>
            </a:extLst>
          </p:cNvPr>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13" name="TextBox 12">
            <a:extLst>
              <a:ext uri="{FF2B5EF4-FFF2-40B4-BE49-F238E27FC236}">
                <a16:creationId xmlns:a16="http://schemas.microsoft.com/office/drawing/2014/main" id="{2317AD0A-F9E9-0FE6-CC8A-D514E8031896}"/>
              </a:ext>
            </a:extLst>
          </p:cNvPr>
          <p:cNvSpPr txBox="1"/>
          <p:nvPr/>
        </p:nvSpPr>
        <p:spPr>
          <a:xfrm>
            <a:off x="3429000" y="2443816"/>
            <a:ext cx="14096999" cy="797141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GT Eesti Pro Display Bold" panose="00000800000000000000" pitchFamily="2" charset="0"/>
              </a:rPr>
              <a:t>Central to fostering a sense of belonging is prioritizing the health and safety of the College community.  </a:t>
            </a:r>
          </a:p>
          <a:p>
            <a:endParaRPr lang="en-US" sz="3200" dirty="0">
              <a:latin typeface="GT Eesti Pro Display Bold" panose="00000800000000000000" pitchFamily="2" charset="0"/>
            </a:endParaRPr>
          </a:p>
          <a:p>
            <a:pPr marL="285750" indent="-285750">
              <a:buFont typeface="Arial" panose="020B0604020202020204" pitchFamily="34" charset="0"/>
              <a:buChar char="•"/>
            </a:pPr>
            <a:r>
              <a:rPr lang="en-US" sz="3200" dirty="0">
                <a:solidFill>
                  <a:srgbClr val="002060"/>
                </a:solidFill>
                <a:latin typeface="GT Eesti Pro Display Bold" panose="00000800000000000000" pitchFamily="2" charset="0"/>
              </a:rPr>
              <a:t>During the 2024-25 academic year, College Council received a presentation about the mental health of our students—the presentation demonstrated the need for expanded mental health support for our campus community.</a:t>
            </a:r>
          </a:p>
          <a:p>
            <a:pPr marL="285750" indent="-285750">
              <a:buFont typeface="Arial" panose="020B0604020202020204" pitchFamily="34" charset="0"/>
              <a:buChar char="•"/>
            </a:pPr>
            <a:endParaRPr lang="en-US" sz="3200" dirty="0">
              <a:latin typeface="GT Eesti Pro Display Bold" panose="00000800000000000000" pitchFamily="2" charset="0"/>
            </a:endParaRPr>
          </a:p>
          <a:p>
            <a:pPr marL="285750" indent="-285750">
              <a:buFont typeface="Arial" panose="020B0604020202020204" pitchFamily="34" charset="0"/>
              <a:buChar char="•"/>
            </a:pPr>
            <a:r>
              <a:rPr lang="en-US" sz="3200" dirty="0">
                <a:latin typeface="GT Eesti Pro Display Bold" panose="00000800000000000000" pitchFamily="2" charset="0"/>
              </a:rPr>
              <a:t>Valley College will foster safety as a collective priority, including physical, emotional, and psychological safety. We must prioritize expanded safety training opportunities, emergency preparedness, active shooter training, earthquake preparedness, and bring our emergency planning current with new personnel at Valley College.</a:t>
            </a:r>
          </a:p>
          <a:p>
            <a:r>
              <a:rPr lang="en-US" sz="3200" dirty="0">
                <a:latin typeface="GT Eesti Pro Display Bold" panose="00000800000000000000" pitchFamily="2" charset="0"/>
              </a:rPr>
              <a:t> </a:t>
            </a:r>
          </a:p>
          <a:p>
            <a:endParaRPr lang="en-US" sz="3200" dirty="0">
              <a:latin typeface="GT Eesti Pro Display Bold" panose="00000800000000000000" pitchFamily="2" charset="0"/>
            </a:endParaRPr>
          </a:p>
          <a:p>
            <a:endParaRPr lang="en-US" sz="3200" dirty="0">
              <a:latin typeface="GT Eesti Pro Display Bold" panose="00000800000000000000" pitchFamily="2" charset="0"/>
            </a:endParaRPr>
          </a:p>
        </p:txBody>
      </p:sp>
      <p:sp>
        <p:nvSpPr>
          <p:cNvPr id="8" name="TextBox 7">
            <a:extLst>
              <a:ext uri="{FF2B5EF4-FFF2-40B4-BE49-F238E27FC236}">
                <a16:creationId xmlns:a16="http://schemas.microsoft.com/office/drawing/2014/main" id="{BE1F220C-2D71-1823-8B9D-D3541A27E80B}"/>
              </a:ext>
            </a:extLst>
          </p:cNvPr>
          <p:cNvSpPr txBox="1"/>
          <p:nvPr/>
        </p:nvSpPr>
        <p:spPr>
          <a:xfrm>
            <a:off x="3892469" y="667490"/>
            <a:ext cx="13405386" cy="1569660"/>
          </a:xfrm>
          <a:prstGeom prst="rect">
            <a:avLst/>
          </a:prstGeom>
          <a:noFill/>
        </p:spPr>
        <p:txBody>
          <a:bodyPr wrap="square" rtlCol="0">
            <a:spAutoFit/>
          </a:bodyPr>
          <a:lstStyle/>
          <a:p>
            <a:r>
              <a:rPr lang="en-US" sz="9600" b="1" dirty="0">
                <a:solidFill>
                  <a:srgbClr val="0033CC"/>
                </a:solidFill>
                <a:latin typeface="GT Eesti Pro Display Bold" panose="00000800000000000000" pitchFamily="2" charset="0"/>
              </a:rPr>
              <a:t>2. Health &amp; Safety</a:t>
            </a:r>
          </a:p>
        </p:txBody>
      </p:sp>
    </p:spTree>
    <p:extLst>
      <p:ext uri="{BB962C8B-B14F-4D97-AF65-F5344CB8AC3E}">
        <p14:creationId xmlns:p14="http://schemas.microsoft.com/office/powerpoint/2010/main" val="1833440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B12F2328-CA00-DEC1-AA05-E39C74769F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7CFC33-CEBE-B86E-1B20-D18DAA91E754}"/>
              </a:ext>
            </a:extLst>
          </p:cNvPr>
          <p:cNvSpPr/>
          <p:nvPr/>
        </p:nvSpPr>
        <p:spPr>
          <a:xfrm>
            <a:off x="-131824" y="2759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3AA7F9A7-9E34-D2D4-8623-B8815D34B7AB}"/>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424442CE-1C3D-2C46-F844-57106842F538}"/>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16F1AE5D-EB01-1C82-3C98-05F9D08D2A2A}"/>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E4EEB848-2118-1DCA-5718-3326C97C2444}"/>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58338165-E9F4-EECE-F6B1-AB0BAE1E69D8}"/>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13" name="TextBox 12">
            <a:extLst>
              <a:ext uri="{FF2B5EF4-FFF2-40B4-BE49-F238E27FC236}">
                <a16:creationId xmlns:a16="http://schemas.microsoft.com/office/drawing/2014/main" id="{23D80670-9988-19C5-6080-D6843ABFEDA7}"/>
              </a:ext>
            </a:extLst>
          </p:cNvPr>
          <p:cNvSpPr txBox="1"/>
          <p:nvPr/>
        </p:nvSpPr>
        <p:spPr>
          <a:xfrm>
            <a:off x="533400" y="4731387"/>
            <a:ext cx="17443983" cy="5693866"/>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GT Eesti Pro Display Bold" panose="00000800000000000000" pitchFamily="2" charset="0"/>
              </a:rPr>
              <a:t>The management team must have the authority, support, and accountability to lead.</a:t>
            </a:r>
          </a:p>
          <a:p>
            <a:r>
              <a:rPr lang="en-US" sz="2800" dirty="0">
                <a:latin typeface="GT Eesti Pro Display Bold" panose="00000800000000000000" pitchFamily="2" charset="0"/>
              </a:rPr>
              <a:t> </a:t>
            </a:r>
          </a:p>
          <a:p>
            <a:pPr marL="285750" indent="-285750">
              <a:buFont typeface="Arial" panose="020B0604020202020204" pitchFamily="34" charset="0"/>
              <a:buChar char="•"/>
            </a:pPr>
            <a:r>
              <a:rPr lang="en-US" sz="2800" dirty="0">
                <a:solidFill>
                  <a:srgbClr val="06112D"/>
                </a:solidFill>
                <a:latin typeface="GT Eesti Pro Display Bold" panose="00000800000000000000" pitchFamily="2" charset="0"/>
              </a:rPr>
              <a:t>The College must serve employees holistically in order for our teams to serve students holistically.</a:t>
            </a:r>
          </a:p>
          <a:p>
            <a:r>
              <a:rPr lang="en-US" sz="2800" dirty="0">
                <a:latin typeface="GT Eesti Pro Display Bold" panose="00000800000000000000" pitchFamily="2" charset="0"/>
              </a:rPr>
              <a:t> </a:t>
            </a:r>
          </a:p>
          <a:p>
            <a:pPr marL="285750" indent="-285750">
              <a:buFont typeface="Arial" panose="020B0604020202020204" pitchFamily="34" charset="0"/>
              <a:buChar char="•"/>
            </a:pPr>
            <a:r>
              <a:rPr lang="en-US" sz="2800" dirty="0">
                <a:latin typeface="GT Eesti Pro Display Bold" panose="00000800000000000000" pitchFamily="2" charset="0"/>
              </a:rPr>
              <a:t>The College must entrust faculty to lead 10+1 efforts based on the student experience and provide faculty with support to advance teaching and learning.</a:t>
            </a:r>
          </a:p>
          <a:p>
            <a:r>
              <a:rPr lang="en-US" sz="2800" dirty="0">
                <a:latin typeface="GT Eesti Pro Display Bold" panose="00000800000000000000" pitchFamily="2" charset="0"/>
              </a:rPr>
              <a:t> </a:t>
            </a:r>
          </a:p>
          <a:p>
            <a:pPr marL="285750" indent="-285750">
              <a:buFont typeface="Arial" panose="020B0604020202020204" pitchFamily="34" charset="0"/>
              <a:buChar char="•"/>
            </a:pPr>
            <a:r>
              <a:rPr lang="en-US" sz="2800" dirty="0">
                <a:solidFill>
                  <a:srgbClr val="06112D"/>
                </a:solidFill>
                <a:latin typeface="GT Eesti Pro Display Bold" panose="00000800000000000000" pitchFamily="2" charset="0"/>
              </a:rPr>
              <a:t>The College must entrust classified professionals to support the work of the College and define a boldly student-centered experience with stellar service standards.</a:t>
            </a:r>
          </a:p>
          <a:p>
            <a:r>
              <a:rPr lang="en-US" sz="2800" dirty="0">
                <a:latin typeface="GT Eesti Pro Display Bold" panose="00000800000000000000" pitchFamily="2" charset="0"/>
              </a:rPr>
              <a:t> </a:t>
            </a:r>
          </a:p>
          <a:p>
            <a:pPr marL="285750" indent="-285750">
              <a:buFont typeface="Arial" panose="020B0604020202020204" pitchFamily="34" charset="0"/>
              <a:buChar char="•"/>
            </a:pPr>
            <a:r>
              <a:rPr lang="en-US" sz="2800" dirty="0">
                <a:latin typeface="GT Eesti Pro Display Bold" panose="00000800000000000000" pitchFamily="2" charset="0"/>
              </a:rPr>
              <a:t>Advancing professional development, cultural intelligence, and wellness are essential to building strong teams to support the diverse needs of our students and the communities served by Valley College.  </a:t>
            </a:r>
          </a:p>
          <a:p>
            <a:endParaRPr lang="en-US" sz="2800" dirty="0">
              <a:latin typeface="GT Eesti Pro Display Bold" panose="00000800000000000000" pitchFamily="2" charset="0"/>
            </a:endParaRPr>
          </a:p>
        </p:txBody>
      </p:sp>
      <p:sp>
        <p:nvSpPr>
          <p:cNvPr id="8" name="TextBox 7">
            <a:extLst>
              <a:ext uri="{FF2B5EF4-FFF2-40B4-BE49-F238E27FC236}">
                <a16:creationId xmlns:a16="http://schemas.microsoft.com/office/drawing/2014/main" id="{01DDA78D-A61A-7A0D-0EEF-40234DB1D6CC}"/>
              </a:ext>
            </a:extLst>
          </p:cNvPr>
          <p:cNvSpPr txBox="1"/>
          <p:nvPr/>
        </p:nvSpPr>
        <p:spPr>
          <a:xfrm>
            <a:off x="3892468" y="667490"/>
            <a:ext cx="13932517" cy="1446550"/>
          </a:xfrm>
          <a:prstGeom prst="rect">
            <a:avLst/>
          </a:prstGeom>
          <a:noFill/>
        </p:spPr>
        <p:txBody>
          <a:bodyPr wrap="square" rtlCol="0">
            <a:spAutoFit/>
          </a:bodyPr>
          <a:lstStyle/>
          <a:p>
            <a:r>
              <a:rPr lang="en-US" sz="8800" b="1" dirty="0">
                <a:solidFill>
                  <a:srgbClr val="0033CC"/>
                </a:solidFill>
                <a:latin typeface="GT Eesti Pro Display Bold" panose="00000800000000000000" pitchFamily="2" charset="0"/>
              </a:rPr>
              <a:t>3. Boldly Student-Centered</a:t>
            </a:r>
          </a:p>
        </p:txBody>
      </p:sp>
      <p:sp>
        <p:nvSpPr>
          <p:cNvPr id="10" name="TextBox 9">
            <a:extLst>
              <a:ext uri="{FF2B5EF4-FFF2-40B4-BE49-F238E27FC236}">
                <a16:creationId xmlns:a16="http://schemas.microsoft.com/office/drawing/2014/main" id="{0948265E-ED0D-5CA6-889C-3109A9B823F4}"/>
              </a:ext>
            </a:extLst>
          </p:cNvPr>
          <p:cNvSpPr txBox="1"/>
          <p:nvPr/>
        </p:nvSpPr>
        <p:spPr>
          <a:xfrm>
            <a:off x="3892468" y="2090614"/>
            <a:ext cx="13633532" cy="2554545"/>
          </a:xfrm>
          <a:prstGeom prst="rect">
            <a:avLst/>
          </a:prstGeom>
          <a:noFill/>
        </p:spPr>
        <p:txBody>
          <a:bodyPr wrap="square" rtlCol="0">
            <a:spAutoFit/>
          </a:bodyPr>
          <a:lstStyle/>
          <a:p>
            <a:r>
              <a:rPr lang="en-US" sz="4000" b="1" dirty="0">
                <a:solidFill>
                  <a:srgbClr val="0033CC"/>
                </a:solidFill>
                <a:latin typeface="GT Eesti Pro Display Bold" panose="00000800000000000000" pitchFamily="2" charset="0"/>
              </a:rPr>
              <a:t>A boldly student-centered College creates an organizational structure, decision-making processes, and culture based on the student experience.  Decisions should all be made based on what is best for students.</a:t>
            </a:r>
          </a:p>
        </p:txBody>
      </p:sp>
    </p:spTree>
    <p:extLst>
      <p:ext uri="{BB962C8B-B14F-4D97-AF65-F5344CB8AC3E}">
        <p14:creationId xmlns:p14="http://schemas.microsoft.com/office/powerpoint/2010/main" val="28300034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52FE9CAD-6FBF-BEC0-94B7-08B34607AC9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97DB40-A805-4921-D3A8-D6D6C9A35C07}"/>
              </a:ext>
            </a:extLst>
          </p:cNvPr>
          <p:cNvSpPr/>
          <p:nvPr/>
        </p:nvSpPr>
        <p:spPr>
          <a:xfrm>
            <a:off x="-131824" y="2759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94952807-1DE4-7FFC-7F70-3BE2FBE0AA72}"/>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55513286-E598-519F-E5EE-6917F7BA98D5}"/>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E4A43C1C-A178-3376-1EBD-615B65A3AD94}"/>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1B9ED6DE-A0A7-7F0F-AEBE-019988DAB2F1}"/>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D940290E-F0BD-45D8-3675-ED41B9B3D434}"/>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13" name="TextBox 12">
            <a:extLst>
              <a:ext uri="{FF2B5EF4-FFF2-40B4-BE49-F238E27FC236}">
                <a16:creationId xmlns:a16="http://schemas.microsoft.com/office/drawing/2014/main" id="{48095B09-CFFF-3145-0263-BE5237A8F0EB}"/>
              </a:ext>
            </a:extLst>
          </p:cNvPr>
          <p:cNvSpPr txBox="1"/>
          <p:nvPr/>
        </p:nvSpPr>
        <p:spPr>
          <a:xfrm>
            <a:off x="3323028" y="2164886"/>
            <a:ext cx="14126769" cy="8710077"/>
          </a:xfrm>
          <a:prstGeom prst="rect">
            <a:avLst/>
          </a:prstGeom>
          <a:noFill/>
        </p:spPr>
        <p:txBody>
          <a:bodyPr wrap="square" rtlCol="0">
            <a:spAutoFit/>
          </a:bodyPr>
          <a:lstStyle/>
          <a:p>
            <a:pPr marL="285750" indent="-285750">
              <a:buFont typeface="Arial" panose="020B0604020202020204" pitchFamily="34" charset="0"/>
              <a:buChar char="•"/>
            </a:pPr>
            <a:r>
              <a:rPr lang="en-US" sz="4000" dirty="0">
                <a:latin typeface="GT Eesti Pro Display Bold" panose="00000800000000000000" pitchFamily="2" charset="0"/>
              </a:rPr>
              <a:t>Transform our college to meet the needs of the students instead of expecting students to adapt to fit into Valley College</a:t>
            </a:r>
          </a:p>
          <a:p>
            <a:pPr marL="285750" indent="-285750">
              <a:buFont typeface="Arial" panose="020B0604020202020204" pitchFamily="34" charset="0"/>
              <a:buChar char="•"/>
            </a:pPr>
            <a:endParaRPr lang="en-US" sz="4000" dirty="0">
              <a:latin typeface="GT Eesti Pro Display Bold" panose="00000800000000000000" pitchFamily="2" charset="0"/>
            </a:endParaRPr>
          </a:p>
          <a:p>
            <a:pPr marL="285750" indent="-285750">
              <a:buFont typeface="Arial" panose="020B0604020202020204" pitchFamily="34" charset="0"/>
              <a:buChar char="•"/>
            </a:pPr>
            <a:r>
              <a:rPr lang="en-US" sz="4000" dirty="0">
                <a:solidFill>
                  <a:srgbClr val="06112D"/>
                </a:solidFill>
                <a:latin typeface="GT Eesti Pro Display Bold" panose="00000800000000000000" pitchFamily="2" charset="0"/>
              </a:rPr>
              <a:t>Diversity of thought</a:t>
            </a:r>
          </a:p>
          <a:p>
            <a:pPr marL="285750" indent="-285750">
              <a:buFont typeface="Arial" panose="020B0604020202020204" pitchFamily="34" charset="0"/>
              <a:buChar char="•"/>
            </a:pPr>
            <a:endParaRPr lang="en-US" sz="4000" dirty="0">
              <a:latin typeface="GT Eesti Pro Display Bold" panose="00000800000000000000" pitchFamily="2" charset="0"/>
            </a:endParaRPr>
          </a:p>
          <a:p>
            <a:pPr marL="285750" indent="-285750">
              <a:buFont typeface="Arial" panose="020B0604020202020204" pitchFamily="34" charset="0"/>
              <a:buChar char="•"/>
            </a:pPr>
            <a:r>
              <a:rPr lang="en-US" sz="4000" dirty="0">
                <a:latin typeface="GT Eesti Pro Display Bold" panose="00000800000000000000" pitchFamily="2" charset="0"/>
              </a:rPr>
              <a:t>Dual enrollment</a:t>
            </a:r>
          </a:p>
          <a:p>
            <a:r>
              <a:rPr lang="en-US" sz="4000" dirty="0">
                <a:latin typeface="GT Eesti Pro Display Bold" panose="00000800000000000000" pitchFamily="2" charset="0"/>
              </a:rPr>
              <a:t> </a:t>
            </a:r>
          </a:p>
          <a:p>
            <a:pPr marL="285750" indent="-285750">
              <a:buFont typeface="Arial" panose="020B0604020202020204" pitchFamily="34" charset="0"/>
              <a:buChar char="•"/>
            </a:pPr>
            <a:r>
              <a:rPr lang="en-US" sz="4000" dirty="0">
                <a:solidFill>
                  <a:srgbClr val="06112D"/>
                </a:solidFill>
                <a:latin typeface="GT Eesti Pro Display Bold" panose="00000800000000000000" pitchFamily="2" charset="0"/>
              </a:rPr>
              <a:t>Transform from retrospective data to intervention data</a:t>
            </a:r>
          </a:p>
          <a:p>
            <a:pPr marL="285750" indent="-285750">
              <a:buFont typeface="Arial" panose="020B0604020202020204" pitchFamily="34" charset="0"/>
              <a:buChar char="•"/>
            </a:pPr>
            <a:endParaRPr lang="en-US" sz="4000" dirty="0">
              <a:latin typeface="GT Eesti Pro Display Bold" panose="00000800000000000000" pitchFamily="2" charset="0"/>
            </a:endParaRPr>
          </a:p>
          <a:p>
            <a:pPr marL="285750" indent="-285750">
              <a:buFont typeface="Arial" panose="020B0604020202020204" pitchFamily="34" charset="0"/>
              <a:buChar char="•"/>
            </a:pPr>
            <a:r>
              <a:rPr lang="en-US" sz="4000" dirty="0">
                <a:latin typeface="GT Eesti Pro Display Bold" panose="00000800000000000000" pitchFamily="2" charset="0"/>
              </a:rPr>
              <a:t>Celebrate similarities and engage in respectful, graceful, and humble discourse about our differences </a:t>
            </a:r>
          </a:p>
          <a:p>
            <a:endParaRPr lang="en-US" sz="4000" dirty="0">
              <a:latin typeface="GT Eesti Pro Display Bold" panose="00000800000000000000" pitchFamily="2" charset="0"/>
            </a:endParaRPr>
          </a:p>
          <a:p>
            <a:endParaRPr lang="en-US" sz="4000" dirty="0">
              <a:latin typeface="GT Eesti Pro Display Bold" panose="00000800000000000000" pitchFamily="2" charset="0"/>
            </a:endParaRPr>
          </a:p>
        </p:txBody>
      </p:sp>
      <p:sp>
        <p:nvSpPr>
          <p:cNvPr id="11" name="TextBox 10">
            <a:extLst>
              <a:ext uri="{FF2B5EF4-FFF2-40B4-BE49-F238E27FC236}">
                <a16:creationId xmlns:a16="http://schemas.microsoft.com/office/drawing/2014/main" id="{DDA5194A-7A75-692C-0B53-999F7F792171}"/>
              </a:ext>
            </a:extLst>
          </p:cNvPr>
          <p:cNvSpPr txBox="1"/>
          <p:nvPr/>
        </p:nvSpPr>
        <p:spPr>
          <a:xfrm>
            <a:off x="3892468" y="667490"/>
            <a:ext cx="13932517" cy="1569660"/>
          </a:xfrm>
          <a:prstGeom prst="rect">
            <a:avLst/>
          </a:prstGeom>
          <a:noFill/>
        </p:spPr>
        <p:txBody>
          <a:bodyPr wrap="square" rtlCol="0">
            <a:spAutoFit/>
          </a:bodyPr>
          <a:lstStyle/>
          <a:p>
            <a:r>
              <a:rPr lang="en-US" sz="9600" b="1" dirty="0">
                <a:solidFill>
                  <a:srgbClr val="0033CC"/>
                </a:solidFill>
                <a:latin typeface="GT Eesti Pro Display Bold" panose="00000800000000000000" pitchFamily="2" charset="0"/>
              </a:rPr>
              <a:t>4. Opportunities for All</a:t>
            </a:r>
          </a:p>
        </p:txBody>
      </p:sp>
    </p:spTree>
    <p:extLst>
      <p:ext uri="{BB962C8B-B14F-4D97-AF65-F5344CB8AC3E}">
        <p14:creationId xmlns:p14="http://schemas.microsoft.com/office/powerpoint/2010/main" val="3219431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A08BE013-9741-0948-1439-32927648E9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164449-D15E-A8A2-33D9-C4D1A7B9F794}"/>
              </a:ext>
            </a:extLst>
          </p:cNvPr>
          <p:cNvSpPr/>
          <p:nvPr/>
        </p:nvSpPr>
        <p:spPr>
          <a:xfrm>
            <a:off x="-131824" y="2759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AutoShape 3">
            <a:extLst>
              <a:ext uri="{FF2B5EF4-FFF2-40B4-BE49-F238E27FC236}">
                <a16:creationId xmlns:a16="http://schemas.microsoft.com/office/drawing/2014/main" id="{095CFAA0-5553-BED5-79D7-9AD9AA6AEFD2}"/>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F736B95E-67BE-7B0F-F332-BCC72AA2BE79}"/>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4EC81968-9E93-88B5-780F-DF002DE57E22}"/>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68617C8B-7BD5-285B-D8B1-97FF6EBC1E17}"/>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7430FE65-1D77-15A6-685E-CBEC6C22A8C6}"/>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13" name="TextBox 12">
            <a:extLst>
              <a:ext uri="{FF2B5EF4-FFF2-40B4-BE49-F238E27FC236}">
                <a16:creationId xmlns:a16="http://schemas.microsoft.com/office/drawing/2014/main" id="{C8738A0A-38E0-8839-827D-7AB09ECC2DE9}"/>
              </a:ext>
            </a:extLst>
          </p:cNvPr>
          <p:cNvSpPr txBox="1"/>
          <p:nvPr/>
        </p:nvSpPr>
        <p:spPr>
          <a:xfrm>
            <a:off x="3453084" y="1892974"/>
            <a:ext cx="13427254" cy="9633406"/>
          </a:xfrm>
          <a:prstGeom prst="rect">
            <a:avLst/>
          </a:prstGeom>
          <a:noFill/>
        </p:spPr>
        <p:txBody>
          <a:bodyPr wrap="square" rtlCol="0">
            <a:spAutoFit/>
          </a:bodyPr>
          <a:lstStyle/>
          <a:p>
            <a:r>
              <a:rPr lang="en-US" sz="3200" b="1" dirty="0">
                <a:solidFill>
                  <a:srgbClr val="0033CC"/>
                </a:solidFill>
                <a:latin typeface="GT Eesti Pro Display Bold" panose="00000800000000000000" pitchFamily="2" charset="0"/>
              </a:rPr>
              <a:t>Strive to increase student success, student equity, and maximize the revenue generated by the Student-Centered Funding Formula as well as pursue additional grant opportunities that align with our guiding principle and four (4) college priorities.  </a:t>
            </a:r>
          </a:p>
          <a:p>
            <a:endParaRPr lang="en-US" sz="1200" dirty="0"/>
          </a:p>
          <a:p>
            <a:r>
              <a:rPr lang="en-US" sz="3600" dirty="0">
                <a:latin typeface="GT Eesti Pro Display Bold" panose="00000800000000000000" pitchFamily="2" charset="0"/>
              </a:rPr>
              <a:t>Intentionally align with all major institutional plans, such as:</a:t>
            </a:r>
          </a:p>
          <a:p>
            <a:r>
              <a:rPr lang="en-US" sz="3600" dirty="0">
                <a:latin typeface="GT Eesti Pro Display Bold" panose="00000800000000000000" pitchFamily="2" charset="0"/>
              </a:rPr>
              <a:t> </a:t>
            </a:r>
          </a:p>
          <a:p>
            <a:pPr marL="571500" lvl="0" indent="-571500">
              <a:buFont typeface="Arial" panose="020B0604020202020204" pitchFamily="34" charset="0"/>
              <a:buChar char="•"/>
            </a:pPr>
            <a:r>
              <a:rPr lang="en-US" sz="3600" dirty="0">
                <a:latin typeface="GT Eesti Pro Display Bold" panose="00000800000000000000" pitchFamily="2" charset="0"/>
              </a:rPr>
              <a:t>Accreditation</a:t>
            </a:r>
          </a:p>
          <a:p>
            <a:pPr marL="571500" lvl="0" indent="-571500">
              <a:buFont typeface="Arial" panose="020B0604020202020204" pitchFamily="34" charset="0"/>
              <a:buChar char="•"/>
            </a:pPr>
            <a:r>
              <a:rPr lang="en-US" sz="3600" dirty="0">
                <a:latin typeface="GT Eesti Pro Display Bold" panose="00000800000000000000" pitchFamily="2" charset="0"/>
              </a:rPr>
              <a:t>Educational Master Plan</a:t>
            </a:r>
          </a:p>
          <a:p>
            <a:pPr marL="571500" lvl="0" indent="-571500">
              <a:buFont typeface="Arial" panose="020B0604020202020204" pitchFamily="34" charset="0"/>
              <a:buChar char="•"/>
            </a:pPr>
            <a:r>
              <a:rPr lang="en-US" sz="3600" dirty="0">
                <a:latin typeface="GT Eesti Pro Display Bold" panose="00000800000000000000" pitchFamily="2" charset="0"/>
              </a:rPr>
              <a:t>Student Equity Plan</a:t>
            </a:r>
          </a:p>
          <a:p>
            <a:pPr marL="571500" lvl="0" indent="-571500">
              <a:buFont typeface="Arial" panose="020B0604020202020204" pitchFamily="34" charset="0"/>
              <a:buChar char="•"/>
            </a:pPr>
            <a:r>
              <a:rPr lang="en-US" sz="3600" dirty="0">
                <a:latin typeface="GT Eesti Pro Display Bold" panose="00000800000000000000" pitchFamily="2" charset="0"/>
              </a:rPr>
              <a:t>Enrollment Management Plan</a:t>
            </a:r>
          </a:p>
          <a:p>
            <a:pPr marL="571500" lvl="0" indent="-571500">
              <a:buFont typeface="Arial" panose="020B0604020202020204" pitchFamily="34" charset="0"/>
              <a:buChar char="•"/>
            </a:pPr>
            <a:r>
              <a:rPr lang="en-US" sz="3600" dirty="0">
                <a:latin typeface="GT Eesti Pro Display Bold" panose="00000800000000000000" pitchFamily="2" charset="0"/>
              </a:rPr>
              <a:t>Facilities Master Plan</a:t>
            </a:r>
          </a:p>
          <a:p>
            <a:pPr marL="571500" lvl="0" indent="-571500">
              <a:buFont typeface="Arial" panose="020B0604020202020204" pitchFamily="34" charset="0"/>
              <a:buChar char="•"/>
            </a:pPr>
            <a:r>
              <a:rPr lang="en-US" sz="3600" dirty="0">
                <a:latin typeface="GT Eesti Pro Display Bold" panose="00000800000000000000" pitchFamily="2" charset="0"/>
              </a:rPr>
              <a:t>San Bernardino Community College District Strategic Plan</a:t>
            </a:r>
          </a:p>
          <a:p>
            <a:pPr marL="571500" lvl="0" indent="-571500">
              <a:buFont typeface="Arial" panose="020B0604020202020204" pitchFamily="34" charset="0"/>
              <a:buChar char="•"/>
            </a:pPr>
            <a:r>
              <a:rPr lang="en-US" sz="3600" dirty="0">
                <a:latin typeface="GT Eesti Pro Display Bold" panose="00000800000000000000" pitchFamily="2" charset="0"/>
              </a:rPr>
              <a:t>CCCCO Vision 2030</a:t>
            </a:r>
          </a:p>
          <a:p>
            <a:pPr marL="571500" lvl="0" indent="-571500">
              <a:buFont typeface="Arial" panose="020B0604020202020204" pitchFamily="34" charset="0"/>
              <a:buChar char="•"/>
            </a:pPr>
            <a:r>
              <a:rPr lang="en-US" sz="3600" dirty="0">
                <a:latin typeface="GT Eesti Pro Display Bold" panose="00000800000000000000" pitchFamily="2" charset="0"/>
              </a:rPr>
              <a:t>CCCCO Student Centered Funding Formula (SCFF)</a:t>
            </a:r>
          </a:p>
          <a:p>
            <a:endParaRPr lang="en-US" sz="4000" dirty="0"/>
          </a:p>
          <a:p>
            <a:r>
              <a:rPr lang="en-US" sz="4000" dirty="0"/>
              <a:t> </a:t>
            </a:r>
          </a:p>
          <a:p>
            <a:endParaRPr lang="en-US" sz="4000" dirty="0"/>
          </a:p>
        </p:txBody>
      </p:sp>
      <p:sp>
        <p:nvSpPr>
          <p:cNvPr id="8" name="TextBox 7">
            <a:extLst>
              <a:ext uri="{FF2B5EF4-FFF2-40B4-BE49-F238E27FC236}">
                <a16:creationId xmlns:a16="http://schemas.microsoft.com/office/drawing/2014/main" id="{5609F8A3-A471-9809-804B-56823D704B86}"/>
              </a:ext>
            </a:extLst>
          </p:cNvPr>
          <p:cNvSpPr txBox="1"/>
          <p:nvPr/>
        </p:nvSpPr>
        <p:spPr>
          <a:xfrm>
            <a:off x="3879769" y="223435"/>
            <a:ext cx="13932517" cy="1569660"/>
          </a:xfrm>
          <a:prstGeom prst="rect">
            <a:avLst/>
          </a:prstGeom>
          <a:noFill/>
        </p:spPr>
        <p:txBody>
          <a:bodyPr wrap="square" rtlCol="0">
            <a:spAutoFit/>
          </a:bodyPr>
          <a:lstStyle/>
          <a:p>
            <a:r>
              <a:rPr lang="en-US" sz="9600" b="1" dirty="0">
                <a:solidFill>
                  <a:srgbClr val="0033CC"/>
                </a:solidFill>
                <a:latin typeface="GT Eesti Pro Display Bold" panose="00000800000000000000" pitchFamily="2" charset="0"/>
              </a:rPr>
              <a:t>10 College Targets</a:t>
            </a:r>
          </a:p>
        </p:txBody>
      </p:sp>
    </p:spTree>
    <p:extLst>
      <p:ext uri="{BB962C8B-B14F-4D97-AF65-F5344CB8AC3E}">
        <p14:creationId xmlns:p14="http://schemas.microsoft.com/office/powerpoint/2010/main" val="36181137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BA86907F-09EE-DCF4-049F-D485A72A51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B7FFFB-64D5-3D59-0BF5-A515DA3D4066}"/>
              </a:ext>
            </a:extLst>
          </p:cNvPr>
          <p:cNvSpPr/>
          <p:nvPr/>
        </p:nvSpPr>
        <p:spPr>
          <a:xfrm>
            <a:off x="-131824" y="35472"/>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F64199F0-6E75-C497-35E7-A718F2364B5F}"/>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F3AF0435-541B-6ABF-99B4-1EE41F93672B}"/>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a:extLst>
              <a:ext uri="{FF2B5EF4-FFF2-40B4-BE49-F238E27FC236}">
                <a16:creationId xmlns:a16="http://schemas.microsoft.com/office/drawing/2014/main" id="{9FB63BC0-991B-5023-4DFF-6A0AC2866FCC}"/>
              </a:ext>
            </a:extLst>
          </p:cNvPr>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a:extLst>
              <a:ext uri="{FF2B5EF4-FFF2-40B4-BE49-F238E27FC236}">
                <a16:creationId xmlns:a16="http://schemas.microsoft.com/office/drawing/2014/main" id="{FCD8E404-139C-3CC7-C0EC-07DF22DB895A}"/>
              </a:ext>
            </a:extLst>
          </p:cNvPr>
          <p:cNvGrpSpPr>
            <a:grpSpLocks noChangeAspect="1"/>
          </p:cNvGrpSpPr>
          <p:nvPr/>
        </p:nvGrpSpPr>
        <p:grpSpPr>
          <a:xfrm>
            <a:off x="1470602" y="1727923"/>
            <a:ext cx="1185524" cy="838831"/>
            <a:chOff x="0" y="0"/>
            <a:chExt cx="59054200" cy="41784460"/>
          </a:xfrm>
        </p:grpSpPr>
        <p:sp>
          <p:nvSpPr>
            <p:cNvPr id="7" name="Freeform 7">
              <a:extLst>
                <a:ext uri="{FF2B5EF4-FFF2-40B4-BE49-F238E27FC236}">
                  <a16:creationId xmlns:a16="http://schemas.microsoft.com/office/drawing/2014/main" id="{C7A732CF-5DB5-5B0E-B29D-CD1662D6B781}"/>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a:extLst>
              <a:ext uri="{FF2B5EF4-FFF2-40B4-BE49-F238E27FC236}">
                <a16:creationId xmlns:a16="http://schemas.microsoft.com/office/drawing/2014/main" id="{329B9E3D-84AC-0FCD-6C5F-86FE9D2A19AE}"/>
              </a:ext>
            </a:extLst>
          </p:cNvPr>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pic>
        <p:nvPicPr>
          <p:cNvPr id="8" name="Picture 7">
            <a:extLst>
              <a:ext uri="{FF2B5EF4-FFF2-40B4-BE49-F238E27FC236}">
                <a16:creationId xmlns:a16="http://schemas.microsoft.com/office/drawing/2014/main" id="{4A424A0A-1B1E-A7EE-4CD5-68A3A001E5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10063" y="1004029"/>
            <a:ext cx="10330278" cy="8521375"/>
          </a:xfrm>
          <a:prstGeom prst="rect">
            <a:avLst/>
          </a:prstGeom>
          <a:noFill/>
          <a:ln>
            <a:noFill/>
          </a:ln>
        </p:spPr>
      </p:pic>
    </p:spTree>
    <p:extLst>
      <p:ext uri="{BB962C8B-B14F-4D97-AF65-F5344CB8AC3E}">
        <p14:creationId xmlns:p14="http://schemas.microsoft.com/office/powerpoint/2010/main" val="2970792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sp>
        <p:nvSpPr>
          <p:cNvPr id="2" name="Freeform 2"/>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AutoShape 3"/>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a:off x="1470602" y="1727923"/>
            <a:ext cx="1185524" cy="838831"/>
            <a:chOff x="0" y="0"/>
            <a:chExt cx="59054200" cy="41784460"/>
          </a:xfrm>
        </p:grpSpPr>
        <p:sp>
          <p:nvSpPr>
            <p:cNvPr id="7" name="Freeform 7"/>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10" name="TextBox 9">
            <a:extLst>
              <a:ext uri="{FF2B5EF4-FFF2-40B4-BE49-F238E27FC236}">
                <a16:creationId xmlns:a16="http://schemas.microsoft.com/office/drawing/2014/main" id="{58175919-43D0-9FBC-E87D-2FEB2BCE1D37}"/>
              </a:ext>
            </a:extLst>
          </p:cNvPr>
          <p:cNvSpPr txBox="1"/>
          <p:nvPr/>
        </p:nvSpPr>
        <p:spPr>
          <a:xfrm>
            <a:off x="4022546" y="1358591"/>
            <a:ext cx="12722802" cy="8586966"/>
          </a:xfrm>
          <a:prstGeom prst="rect">
            <a:avLst/>
          </a:prstGeom>
          <a:noFill/>
        </p:spPr>
        <p:txBody>
          <a:bodyPr wrap="square" rtlCol="0">
            <a:spAutoFit/>
          </a:bodyPr>
          <a:lstStyle/>
          <a:p>
            <a:r>
              <a:rPr lang="en-US" sz="6000" b="1" dirty="0">
                <a:latin typeface="GT Eesti Pro Display Bold" panose="00000800000000000000" pitchFamily="2" charset="0"/>
              </a:rPr>
              <a:t>Goals for Valley Up! the Mountain today</a:t>
            </a:r>
          </a:p>
          <a:p>
            <a:endParaRPr lang="en-US" sz="3600" b="1" dirty="0"/>
          </a:p>
          <a:p>
            <a:r>
              <a:rPr lang="en-US" sz="6000" b="1" dirty="0">
                <a:solidFill>
                  <a:srgbClr val="0033CC"/>
                </a:solidFill>
                <a:latin typeface="GT Eesti Pro Display Bold" panose="00000800000000000000" pitchFamily="2" charset="0"/>
              </a:rPr>
              <a:t>From the Mountain to Valley College</a:t>
            </a:r>
          </a:p>
          <a:p>
            <a:endParaRPr lang="en-US" sz="2400" b="1" dirty="0"/>
          </a:p>
          <a:p>
            <a:r>
              <a:rPr lang="en-US" sz="6000" b="1" dirty="0">
                <a:latin typeface="GT Eesti Pro Display Bold" panose="00000800000000000000" pitchFamily="2" charset="0"/>
              </a:rPr>
              <a:t>Other Major Initiatives</a:t>
            </a:r>
          </a:p>
          <a:p>
            <a:pPr marL="857250" indent="-857250">
              <a:buFont typeface="Arial" panose="020B0604020202020204" pitchFamily="34" charset="0"/>
              <a:buChar char="•"/>
            </a:pPr>
            <a:r>
              <a:rPr lang="en-US" sz="6000" b="1" dirty="0">
                <a:latin typeface="GT Eesti Pro Display Bold" panose="00000800000000000000" pitchFamily="2" charset="0"/>
              </a:rPr>
              <a:t>	100 Centennial Events</a:t>
            </a:r>
          </a:p>
          <a:p>
            <a:pPr marL="857250" indent="-857250">
              <a:buFont typeface="Arial" panose="020B0604020202020204" pitchFamily="34" charset="0"/>
              <a:buChar char="•"/>
            </a:pPr>
            <a:r>
              <a:rPr lang="en-US" sz="6000" b="1" dirty="0">
                <a:solidFill>
                  <a:srgbClr val="002060"/>
                </a:solidFill>
                <a:latin typeface="GT Eesti Pro Display Bold" panose="00000800000000000000" pitchFamily="2" charset="0"/>
              </a:rPr>
              <a:t>	Committee Structure</a:t>
            </a:r>
          </a:p>
          <a:p>
            <a:pPr marL="857250" indent="-857250">
              <a:buFont typeface="Arial" panose="020B0604020202020204" pitchFamily="34" charset="0"/>
              <a:buChar char="•"/>
            </a:pPr>
            <a:r>
              <a:rPr lang="en-US" sz="6000" b="1" dirty="0">
                <a:latin typeface="GT Eesti Pro Display Bold" panose="00000800000000000000" pitchFamily="2" charset="0"/>
              </a:rPr>
              <a:t>	EMP</a:t>
            </a:r>
          </a:p>
          <a:p>
            <a:pPr marL="857250" indent="-857250">
              <a:buFont typeface="Arial" panose="020B0604020202020204" pitchFamily="34" charset="0"/>
              <a:buChar char="•"/>
            </a:pPr>
            <a:r>
              <a:rPr lang="en-US" sz="6000" b="1" dirty="0">
                <a:solidFill>
                  <a:srgbClr val="002060"/>
                </a:solidFill>
                <a:latin typeface="GT Eesti Pro Display Bold" panose="00000800000000000000" pitchFamily="2" charset="0"/>
              </a:rPr>
              <a:t>	Reorganization</a:t>
            </a:r>
          </a:p>
        </p:txBody>
      </p:sp>
      <p:sp>
        <p:nvSpPr>
          <p:cNvPr id="11" name="Freeform 16">
            <a:extLst>
              <a:ext uri="{FF2B5EF4-FFF2-40B4-BE49-F238E27FC236}">
                <a16:creationId xmlns:a16="http://schemas.microsoft.com/office/drawing/2014/main" id="{7DD8E9D6-A421-9FAC-9D11-CFDE09AFE227}"/>
              </a:ext>
            </a:extLst>
          </p:cNvPr>
          <p:cNvSpPr/>
          <p:nvPr/>
        </p:nvSpPr>
        <p:spPr>
          <a:xfrm rot="2379895">
            <a:off x="-1999199" y="4017704"/>
            <a:ext cx="5417404" cy="6241848"/>
          </a:xfrm>
          <a:custGeom>
            <a:avLst/>
            <a:gdLst/>
            <a:ahLst/>
            <a:cxnLst/>
            <a:rect l="l" t="t" r="r" b="b"/>
            <a:pathLst>
              <a:path w="5417404" h="6241848">
                <a:moveTo>
                  <a:pt x="0" y="0"/>
                </a:moveTo>
                <a:lnTo>
                  <a:pt x="5417403" y="0"/>
                </a:lnTo>
                <a:lnTo>
                  <a:pt x="5417403" y="6241848"/>
                </a:lnTo>
                <a:lnTo>
                  <a:pt x="0" y="6241848"/>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196420"/>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9:30 am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a:solidFill>
                  <a:srgbClr val="FBE2AC"/>
                </a:solidFill>
                <a:latin typeface="Lobster"/>
                <a:ea typeface="Lobster"/>
                <a:cs typeface="Lobster"/>
                <a:sym typeface="Lobster"/>
              </a:rPr>
              <a:t>Base Camp Battle</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1F45"/>
        </a:solidFill>
        <a:effectLst/>
      </p:bgPr>
    </p:bg>
    <p:spTree>
      <p:nvGrpSpPr>
        <p:cNvPr id="1" name=""/>
        <p:cNvGrpSpPr/>
        <p:nvPr/>
      </p:nvGrpSpPr>
      <p:grpSpPr>
        <a:xfrm>
          <a:off x="0" y="0"/>
          <a:ext cx="0" cy="0"/>
          <a:chOff x="0" y="0"/>
          <a:chExt cx="0" cy="0"/>
        </a:xfrm>
      </p:grpSpPr>
      <p:grpSp>
        <p:nvGrpSpPr>
          <p:cNvPr id="2" name="Group 2"/>
          <p:cNvGrpSpPr/>
          <p:nvPr/>
        </p:nvGrpSpPr>
        <p:grpSpPr>
          <a:xfrm>
            <a:off x="12594487" y="435439"/>
            <a:ext cx="2107475" cy="1829657"/>
            <a:chOff x="0" y="0"/>
            <a:chExt cx="2809967" cy="2439543"/>
          </a:xfrm>
        </p:grpSpPr>
        <p:sp>
          <p:nvSpPr>
            <p:cNvPr id="3" name="Freeform 3"/>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2"/>
              <a:stretch>
                <a:fillRect l="-17888" t="-2917" r="-14483" b="1013"/>
              </a:stretch>
            </a:blipFill>
          </p:spPr>
          <p:txBody>
            <a:bodyPr/>
            <a:lstStyle/>
            <a:p>
              <a:endParaRPr lang="en-US"/>
            </a:p>
          </p:txBody>
        </p:sp>
        <p:sp>
          <p:nvSpPr>
            <p:cNvPr id="4" name="Freeform 4"/>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grpSp>
        <p:nvGrpSpPr>
          <p:cNvPr id="5" name="Group 5"/>
          <p:cNvGrpSpPr/>
          <p:nvPr/>
        </p:nvGrpSpPr>
        <p:grpSpPr>
          <a:xfrm>
            <a:off x="15485414" y="435439"/>
            <a:ext cx="2107475" cy="1829657"/>
            <a:chOff x="0" y="0"/>
            <a:chExt cx="2809967" cy="2439543"/>
          </a:xfrm>
        </p:grpSpPr>
        <p:sp>
          <p:nvSpPr>
            <p:cNvPr id="6" name="Freeform 6"/>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3"/>
              <a:stretch>
                <a:fillRect l="-40694" t="-2917" r="-37288" b="1013"/>
              </a:stretch>
            </a:blipFill>
          </p:spPr>
          <p:txBody>
            <a:bodyPr/>
            <a:lstStyle/>
            <a:p>
              <a:endParaRPr lang="en-US"/>
            </a:p>
          </p:txBody>
        </p:sp>
        <p:sp>
          <p:nvSpPr>
            <p:cNvPr id="7" name="Freeform 7"/>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sp>
        <p:nvSpPr>
          <p:cNvPr id="8" name="Freeform 8"/>
          <p:cNvSpPr/>
          <p:nvPr/>
        </p:nvSpPr>
        <p:spPr>
          <a:xfrm>
            <a:off x="13727834" y="473665"/>
            <a:ext cx="2731708" cy="2411586"/>
          </a:xfrm>
          <a:custGeom>
            <a:avLst/>
            <a:gdLst/>
            <a:ahLst/>
            <a:cxnLst/>
            <a:rect l="l" t="t" r="r" b="b"/>
            <a:pathLst>
              <a:path w="2731708" h="2411586">
                <a:moveTo>
                  <a:pt x="0" y="0"/>
                </a:moveTo>
                <a:lnTo>
                  <a:pt x="2731708" y="0"/>
                </a:lnTo>
                <a:lnTo>
                  <a:pt x="2731708" y="2411586"/>
                </a:lnTo>
                <a:lnTo>
                  <a:pt x="0" y="241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790418" y="588232"/>
            <a:ext cx="2606472" cy="2263381"/>
            <a:chOff x="0" y="0"/>
            <a:chExt cx="3475297" cy="3017842"/>
          </a:xfrm>
        </p:grpSpPr>
        <p:sp>
          <p:nvSpPr>
            <p:cNvPr id="10" name="Freeform 10"/>
            <p:cNvSpPr/>
            <p:nvPr/>
          </p:nvSpPr>
          <p:spPr>
            <a:xfrm>
              <a:off x="76200" y="76200"/>
              <a:ext cx="3413760" cy="2956433"/>
            </a:xfrm>
            <a:custGeom>
              <a:avLst/>
              <a:gdLst/>
              <a:ahLst/>
              <a:cxnLst/>
              <a:rect l="l" t="t" r="r" b="b"/>
              <a:pathLst>
                <a:path w="3413760" h="2956433">
                  <a:moveTo>
                    <a:pt x="2560447" y="0"/>
                  </a:moveTo>
                  <a:lnTo>
                    <a:pt x="853440" y="0"/>
                  </a:lnTo>
                  <a:lnTo>
                    <a:pt x="0" y="1478153"/>
                  </a:lnTo>
                  <a:lnTo>
                    <a:pt x="853440" y="2956433"/>
                  </a:lnTo>
                  <a:lnTo>
                    <a:pt x="2560320" y="2956433"/>
                  </a:lnTo>
                  <a:lnTo>
                    <a:pt x="3413760" y="1478280"/>
                  </a:lnTo>
                  <a:close/>
                </a:path>
              </a:pathLst>
            </a:custGeom>
            <a:blipFill>
              <a:blip r:embed="rId6"/>
              <a:stretch>
                <a:fillRect l="-36533" t="-2577" r="-33871" b="500"/>
              </a:stretch>
            </a:blipFill>
          </p:spPr>
          <p:txBody>
            <a:bodyPr/>
            <a:lstStyle/>
            <a:p>
              <a:endParaRPr lang="en-US"/>
            </a:p>
          </p:txBody>
        </p:sp>
        <p:sp>
          <p:nvSpPr>
            <p:cNvPr id="11" name="Freeform 11"/>
            <p:cNvSpPr/>
            <p:nvPr/>
          </p:nvSpPr>
          <p:spPr>
            <a:xfrm>
              <a:off x="-3429" y="0"/>
              <a:ext cx="3573018" cy="3108833"/>
            </a:xfrm>
            <a:custGeom>
              <a:avLst/>
              <a:gdLst/>
              <a:ahLst/>
              <a:cxnLst/>
              <a:rect l="l" t="t" r="r" b="b"/>
              <a:pathLst>
                <a:path w="3573018" h="3108833">
                  <a:moveTo>
                    <a:pt x="2640076" y="152400"/>
                  </a:moveTo>
                  <a:lnTo>
                    <a:pt x="933069" y="152400"/>
                  </a:lnTo>
                  <a:lnTo>
                    <a:pt x="933069" y="76200"/>
                  </a:lnTo>
                  <a:lnTo>
                    <a:pt x="999109" y="114300"/>
                  </a:lnTo>
                  <a:lnTo>
                    <a:pt x="145669" y="1592453"/>
                  </a:lnTo>
                  <a:lnTo>
                    <a:pt x="79629" y="1554353"/>
                  </a:lnTo>
                  <a:lnTo>
                    <a:pt x="145669" y="1516253"/>
                  </a:lnTo>
                  <a:lnTo>
                    <a:pt x="999109" y="2994533"/>
                  </a:lnTo>
                  <a:lnTo>
                    <a:pt x="933069" y="3032633"/>
                  </a:lnTo>
                  <a:lnTo>
                    <a:pt x="933069" y="2956433"/>
                  </a:lnTo>
                  <a:lnTo>
                    <a:pt x="2639949" y="2956433"/>
                  </a:lnTo>
                  <a:lnTo>
                    <a:pt x="2639949" y="3032633"/>
                  </a:lnTo>
                  <a:lnTo>
                    <a:pt x="2573909" y="2994533"/>
                  </a:lnTo>
                  <a:lnTo>
                    <a:pt x="3427349" y="1516380"/>
                  </a:lnTo>
                  <a:lnTo>
                    <a:pt x="3493389" y="1554480"/>
                  </a:lnTo>
                  <a:lnTo>
                    <a:pt x="3427349" y="1592580"/>
                  </a:lnTo>
                  <a:lnTo>
                    <a:pt x="2574036" y="114300"/>
                  </a:lnTo>
                  <a:lnTo>
                    <a:pt x="2640076" y="76200"/>
                  </a:lnTo>
                  <a:lnTo>
                    <a:pt x="2640076" y="152400"/>
                  </a:lnTo>
                  <a:moveTo>
                    <a:pt x="2640076" y="0"/>
                  </a:moveTo>
                  <a:cubicBezTo>
                    <a:pt x="2667254" y="0"/>
                    <a:pt x="2692400" y="14478"/>
                    <a:pt x="2706116" y="38100"/>
                  </a:cubicBezTo>
                  <a:lnTo>
                    <a:pt x="3559429" y="1516253"/>
                  </a:lnTo>
                  <a:cubicBezTo>
                    <a:pt x="3573018" y="1539875"/>
                    <a:pt x="3573018" y="1568831"/>
                    <a:pt x="3559429" y="1592453"/>
                  </a:cubicBezTo>
                  <a:lnTo>
                    <a:pt x="2705989" y="3070733"/>
                  </a:lnTo>
                  <a:cubicBezTo>
                    <a:pt x="2692400" y="3094355"/>
                    <a:pt x="2667254" y="3108833"/>
                    <a:pt x="2639949" y="3108833"/>
                  </a:cubicBezTo>
                  <a:lnTo>
                    <a:pt x="933069" y="3108833"/>
                  </a:lnTo>
                  <a:cubicBezTo>
                    <a:pt x="905891" y="3108833"/>
                    <a:pt x="880745" y="3094355"/>
                    <a:pt x="867029" y="3070733"/>
                  </a:cubicBezTo>
                  <a:lnTo>
                    <a:pt x="13589" y="1592453"/>
                  </a:lnTo>
                  <a:cubicBezTo>
                    <a:pt x="0" y="1568831"/>
                    <a:pt x="0" y="1539875"/>
                    <a:pt x="13589" y="1516253"/>
                  </a:cubicBezTo>
                  <a:lnTo>
                    <a:pt x="867156" y="38100"/>
                  </a:lnTo>
                  <a:cubicBezTo>
                    <a:pt x="880745" y="14478"/>
                    <a:pt x="905891" y="0"/>
                    <a:pt x="933196" y="0"/>
                  </a:cubicBezTo>
                  <a:lnTo>
                    <a:pt x="2640076" y="0"/>
                  </a:lnTo>
                  <a:close/>
                </a:path>
              </a:pathLst>
            </a:custGeom>
            <a:solidFill>
              <a:srgbClr val="E89122"/>
            </a:solidFill>
          </p:spPr>
          <p:txBody>
            <a:bodyPr/>
            <a:lstStyle/>
            <a:p>
              <a:endParaRPr lang="en-US"/>
            </a:p>
          </p:txBody>
        </p:sp>
      </p:grpSp>
      <p:grpSp>
        <p:nvGrpSpPr>
          <p:cNvPr id="12" name="Group 12"/>
          <p:cNvGrpSpPr/>
          <p:nvPr/>
        </p:nvGrpSpPr>
        <p:grpSpPr>
          <a:xfrm>
            <a:off x="6830874" y="7076511"/>
            <a:ext cx="3678498" cy="2686672"/>
            <a:chOff x="0" y="0"/>
            <a:chExt cx="4904664" cy="3582229"/>
          </a:xfrm>
        </p:grpSpPr>
        <p:sp>
          <p:nvSpPr>
            <p:cNvPr id="13" name="Freeform 13"/>
            <p:cNvSpPr/>
            <p:nvPr/>
          </p:nvSpPr>
          <p:spPr>
            <a:xfrm>
              <a:off x="0" y="0"/>
              <a:ext cx="4904613" cy="3582289"/>
            </a:xfrm>
            <a:custGeom>
              <a:avLst/>
              <a:gdLst/>
              <a:ahLst/>
              <a:cxnLst/>
              <a:rect l="l" t="t" r="r" b="b"/>
              <a:pathLst>
                <a:path w="4904613" h="3582289">
                  <a:moveTo>
                    <a:pt x="0" y="0"/>
                  </a:moveTo>
                  <a:lnTo>
                    <a:pt x="4904613" y="0"/>
                  </a:lnTo>
                  <a:lnTo>
                    <a:pt x="4904613" y="3582289"/>
                  </a:lnTo>
                  <a:lnTo>
                    <a:pt x="0" y="3582289"/>
                  </a:lnTo>
                  <a:lnTo>
                    <a:pt x="0" y="0"/>
                  </a:lnTo>
                  <a:close/>
                </a:path>
              </a:pathLst>
            </a:custGeom>
            <a:blipFill>
              <a:blip r:embed="rId7"/>
              <a:stretch>
                <a:fillRect l="-19" r="-20" b="1"/>
              </a:stretch>
            </a:blipFill>
          </p:spPr>
          <p:txBody>
            <a:bodyPr/>
            <a:lstStyle/>
            <a:p>
              <a:endParaRPr lang="en-US"/>
            </a:p>
          </p:txBody>
        </p:sp>
      </p:grpSp>
      <p:grpSp>
        <p:nvGrpSpPr>
          <p:cNvPr id="14" name="Group 14"/>
          <p:cNvGrpSpPr/>
          <p:nvPr/>
        </p:nvGrpSpPr>
        <p:grpSpPr>
          <a:xfrm>
            <a:off x="14106514" y="8942460"/>
            <a:ext cx="3784737" cy="889413"/>
            <a:chOff x="0" y="0"/>
            <a:chExt cx="5046316" cy="1185884"/>
          </a:xfrm>
        </p:grpSpPr>
        <p:sp>
          <p:nvSpPr>
            <p:cNvPr id="15" name="Freeform 15"/>
            <p:cNvSpPr/>
            <p:nvPr/>
          </p:nvSpPr>
          <p:spPr>
            <a:xfrm>
              <a:off x="0" y="0"/>
              <a:ext cx="5046345" cy="1185926"/>
            </a:xfrm>
            <a:custGeom>
              <a:avLst/>
              <a:gdLst/>
              <a:ahLst/>
              <a:cxnLst/>
              <a:rect l="l" t="t" r="r" b="b"/>
              <a:pathLst>
                <a:path w="5046345" h="1185926">
                  <a:moveTo>
                    <a:pt x="0" y="0"/>
                  </a:moveTo>
                  <a:lnTo>
                    <a:pt x="5046345" y="0"/>
                  </a:lnTo>
                  <a:lnTo>
                    <a:pt x="5046345" y="1185926"/>
                  </a:lnTo>
                  <a:lnTo>
                    <a:pt x="0" y="1185926"/>
                  </a:lnTo>
                  <a:lnTo>
                    <a:pt x="0" y="0"/>
                  </a:lnTo>
                  <a:close/>
                </a:path>
              </a:pathLst>
            </a:custGeom>
            <a:blipFill>
              <a:blip r:embed="rId8"/>
              <a:stretch>
                <a:fillRect b="3"/>
              </a:stretch>
            </a:blipFill>
          </p:spPr>
          <p:txBody>
            <a:bodyPr/>
            <a:lstStyle/>
            <a:p>
              <a:endParaRPr lang="en-US"/>
            </a:p>
          </p:txBody>
        </p:sp>
      </p:grpSp>
      <p:sp>
        <p:nvSpPr>
          <p:cNvPr id="16" name="Freeform 16"/>
          <p:cNvSpPr/>
          <p:nvPr/>
        </p:nvSpPr>
        <p:spPr>
          <a:xfrm rot="-1444589">
            <a:off x="14621217" y="3028275"/>
            <a:ext cx="5417404" cy="6241848"/>
          </a:xfrm>
          <a:custGeom>
            <a:avLst/>
            <a:gdLst/>
            <a:ahLst/>
            <a:cxnLst/>
            <a:rect l="l" t="t" r="r" b="b"/>
            <a:pathLst>
              <a:path w="5417404" h="6241848">
                <a:moveTo>
                  <a:pt x="0" y="0"/>
                </a:moveTo>
                <a:lnTo>
                  <a:pt x="5417403" y="0"/>
                </a:lnTo>
                <a:lnTo>
                  <a:pt x="5417403" y="6241848"/>
                </a:lnTo>
                <a:lnTo>
                  <a:pt x="0" y="6241848"/>
                </a:lnTo>
                <a:lnTo>
                  <a:pt x="0" y="0"/>
                </a:lnTo>
                <a:close/>
              </a:path>
            </a:pathLst>
          </a:custGeom>
          <a:blipFill>
            <a:blip r:embed="rId9"/>
            <a:stretch>
              <a:fillRect/>
            </a:stretch>
          </a:blipFill>
        </p:spPr>
        <p:txBody>
          <a:bodyPr/>
          <a:lstStyle/>
          <a:p>
            <a:endParaRPr lang="en-US"/>
          </a:p>
        </p:txBody>
      </p:sp>
      <p:sp>
        <p:nvSpPr>
          <p:cNvPr id="17" name="TextBox 17"/>
          <p:cNvSpPr txBox="1"/>
          <p:nvPr/>
        </p:nvSpPr>
        <p:spPr>
          <a:xfrm>
            <a:off x="1028700" y="5325356"/>
            <a:ext cx="3055730" cy="600621"/>
          </a:xfrm>
          <a:prstGeom prst="rect">
            <a:avLst/>
          </a:prstGeom>
        </p:spPr>
        <p:txBody>
          <a:bodyPr lIns="0" tIns="0" rIns="0" bIns="0" rtlCol="0" anchor="t">
            <a:spAutoFit/>
          </a:bodyPr>
          <a:lstStyle/>
          <a:p>
            <a:pPr algn="l">
              <a:lnSpc>
                <a:spcPts val="2304"/>
              </a:lnSpc>
            </a:pPr>
            <a:r>
              <a:rPr lang="en-US" sz="1936" b="1">
                <a:solidFill>
                  <a:srgbClr val="FFFFFF"/>
                </a:solidFill>
                <a:latin typeface="Barlow SemiCondensed Bold"/>
                <a:ea typeface="Barlow SemiCondensed Bold"/>
                <a:cs typeface="Barlow SemiCondensed Bold"/>
                <a:sym typeface="Barlow SemiCondensed Bold"/>
              </a:rPr>
              <a:t>College Council introduces reorganization timeline.</a:t>
            </a:r>
          </a:p>
        </p:txBody>
      </p:sp>
      <p:sp>
        <p:nvSpPr>
          <p:cNvPr id="18" name="TextBox 18"/>
          <p:cNvSpPr txBox="1"/>
          <p:nvPr/>
        </p:nvSpPr>
        <p:spPr>
          <a:xfrm>
            <a:off x="1028700" y="5098036"/>
            <a:ext cx="1951451" cy="210175"/>
          </a:xfrm>
          <a:prstGeom prst="rect">
            <a:avLst/>
          </a:prstGeom>
        </p:spPr>
        <p:txBody>
          <a:bodyPr lIns="0" tIns="0" rIns="0" bIns="0" rtlCol="0" anchor="t">
            <a:spAutoFit/>
          </a:bodyPr>
          <a:lstStyle/>
          <a:p>
            <a:pPr algn="l">
              <a:lnSpc>
                <a:spcPts val="2007"/>
              </a:lnSpc>
            </a:pPr>
            <a:r>
              <a:rPr lang="en-US" sz="2112" b="1" spc="169">
                <a:solidFill>
                  <a:srgbClr val="FFFBD6"/>
                </a:solidFill>
                <a:latin typeface="Barlow SemiCondensed Bold"/>
                <a:ea typeface="Barlow SemiCondensed Bold"/>
                <a:cs typeface="Barlow SemiCondensed Bold"/>
                <a:sym typeface="Barlow SemiCondensed Bold"/>
              </a:rPr>
              <a:t>SEPTEMBER 10</a:t>
            </a:r>
          </a:p>
        </p:txBody>
      </p:sp>
      <p:sp>
        <p:nvSpPr>
          <p:cNvPr id="19" name="TextBox 19"/>
          <p:cNvSpPr txBox="1"/>
          <p:nvPr/>
        </p:nvSpPr>
        <p:spPr>
          <a:xfrm>
            <a:off x="1028700" y="6284741"/>
            <a:ext cx="3055730" cy="890177"/>
          </a:xfrm>
          <a:prstGeom prst="rect">
            <a:avLst/>
          </a:prstGeom>
        </p:spPr>
        <p:txBody>
          <a:bodyPr lIns="0" tIns="0" rIns="0" bIns="0" rtlCol="0" anchor="t">
            <a:spAutoFit/>
          </a:bodyPr>
          <a:lstStyle/>
          <a:p>
            <a:pPr algn="l">
              <a:lnSpc>
                <a:spcPts val="2304"/>
              </a:lnSpc>
            </a:pPr>
            <a:r>
              <a:rPr lang="en-US" sz="1936" b="1">
                <a:solidFill>
                  <a:srgbClr val="FFFFFF"/>
                </a:solidFill>
                <a:latin typeface="Barlow SemiCondensed Bold"/>
                <a:ea typeface="Barlow SemiCondensed Bold"/>
                <a:cs typeface="Barlow SemiCondensed Bold"/>
                <a:sym typeface="Barlow SemiCondensed Bold"/>
              </a:rPr>
              <a:t>Initial draft of reorganization proposal, rationale and vision presented at CC.</a:t>
            </a:r>
          </a:p>
        </p:txBody>
      </p:sp>
      <p:sp>
        <p:nvSpPr>
          <p:cNvPr id="20" name="TextBox 20"/>
          <p:cNvSpPr txBox="1"/>
          <p:nvPr/>
        </p:nvSpPr>
        <p:spPr>
          <a:xfrm>
            <a:off x="1028700" y="6057421"/>
            <a:ext cx="1951451" cy="210175"/>
          </a:xfrm>
          <a:prstGeom prst="rect">
            <a:avLst/>
          </a:prstGeom>
        </p:spPr>
        <p:txBody>
          <a:bodyPr lIns="0" tIns="0" rIns="0" bIns="0" rtlCol="0" anchor="t">
            <a:spAutoFit/>
          </a:bodyPr>
          <a:lstStyle/>
          <a:p>
            <a:pPr algn="l">
              <a:lnSpc>
                <a:spcPts val="2007"/>
              </a:lnSpc>
            </a:pPr>
            <a:r>
              <a:rPr lang="en-US" sz="2112" b="1" spc="169">
                <a:solidFill>
                  <a:srgbClr val="FFFBD6"/>
                </a:solidFill>
                <a:latin typeface="Barlow SemiCondensed Bold"/>
                <a:ea typeface="Barlow SemiCondensed Bold"/>
                <a:cs typeface="Barlow SemiCondensed Bold"/>
                <a:sym typeface="Barlow SemiCondensed Bold"/>
              </a:rPr>
              <a:t>SEPTEMBER 24</a:t>
            </a:r>
          </a:p>
        </p:txBody>
      </p:sp>
      <p:sp>
        <p:nvSpPr>
          <p:cNvPr id="21" name="TextBox 21"/>
          <p:cNvSpPr txBox="1"/>
          <p:nvPr/>
        </p:nvSpPr>
        <p:spPr>
          <a:xfrm>
            <a:off x="1035605" y="7529671"/>
            <a:ext cx="3055730" cy="890177"/>
          </a:xfrm>
          <a:prstGeom prst="rect">
            <a:avLst/>
          </a:prstGeom>
        </p:spPr>
        <p:txBody>
          <a:bodyPr lIns="0" tIns="0" rIns="0" bIns="0" rtlCol="0" anchor="t">
            <a:spAutoFit/>
          </a:bodyPr>
          <a:lstStyle/>
          <a:p>
            <a:pPr algn="l">
              <a:lnSpc>
                <a:spcPts val="2304"/>
              </a:lnSpc>
            </a:pPr>
            <a:r>
              <a:rPr lang="en-US" sz="1936" b="1">
                <a:solidFill>
                  <a:srgbClr val="FFFFFF"/>
                </a:solidFill>
                <a:latin typeface="Barlow SemiCondensed Bold"/>
                <a:ea typeface="Barlow SemiCondensed Bold"/>
                <a:cs typeface="Barlow SemiCondensed Bold"/>
                <a:sym typeface="Barlow SemiCondensed Bold"/>
              </a:rPr>
              <a:t>Instructional &amp; Student Services Divisions present draft proposal.</a:t>
            </a:r>
          </a:p>
        </p:txBody>
      </p:sp>
      <p:sp>
        <p:nvSpPr>
          <p:cNvPr id="22" name="TextBox 22"/>
          <p:cNvSpPr txBox="1"/>
          <p:nvPr/>
        </p:nvSpPr>
        <p:spPr>
          <a:xfrm>
            <a:off x="1028700" y="7306362"/>
            <a:ext cx="2591067" cy="210175"/>
          </a:xfrm>
          <a:prstGeom prst="rect">
            <a:avLst/>
          </a:prstGeom>
        </p:spPr>
        <p:txBody>
          <a:bodyPr lIns="0" tIns="0" rIns="0" bIns="0" rtlCol="0" anchor="t">
            <a:spAutoFit/>
          </a:bodyPr>
          <a:lstStyle/>
          <a:p>
            <a:pPr algn="l">
              <a:lnSpc>
                <a:spcPts val="2007"/>
              </a:lnSpc>
            </a:pPr>
            <a:r>
              <a:rPr lang="en-US" sz="2112" b="1" spc="169">
                <a:solidFill>
                  <a:srgbClr val="FFFBD6"/>
                </a:solidFill>
                <a:latin typeface="Barlow SemiCondensed Bold"/>
                <a:ea typeface="Barlow SemiCondensed Bold"/>
                <a:cs typeface="Barlow SemiCondensed Bold"/>
                <a:sym typeface="Barlow SemiCondensed Bold"/>
              </a:rPr>
              <a:t>EARLY OCTOBER</a:t>
            </a:r>
          </a:p>
        </p:txBody>
      </p:sp>
      <p:sp>
        <p:nvSpPr>
          <p:cNvPr id="23" name="TextBox 23"/>
          <p:cNvSpPr txBox="1"/>
          <p:nvPr/>
        </p:nvSpPr>
        <p:spPr>
          <a:xfrm>
            <a:off x="1035605" y="8778612"/>
            <a:ext cx="3055730" cy="600621"/>
          </a:xfrm>
          <a:prstGeom prst="rect">
            <a:avLst/>
          </a:prstGeom>
        </p:spPr>
        <p:txBody>
          <a:bodyPr lIns="0" tIns="0" rIns="0" bIns="0" rtlCol="0" anchor="t">
            <a:spAutoFit/>
          </a:bodyPr>
          <a:lstStyle/>
          <a:p>
            <a:pPr algn="l">
              <a:lnSpc>
                <a:spcPts val="2304"/>
              </a:lnSpc>
            </a:pPr>
            <a:r>
              <a:rPr lang="en-US" sz="1936" b="1">
                <a:solidFill>
                  <a:srgbClr val="FFFFFF"/>
                </a:solidFill>
                <a:latin typeface="Barlow SemiCondensed Bold"/>
                <a:ea typeface="Barlow SemiCondensed Bold"/>
                <a:cs typeface="Barlow SemiCondensed Bold"/>
                <a:sym typeface="Barlow SemiCondensed Bold"/>
              </a:rPr>
              <a:t>Presentations to Department Chairs.</a:t>
            </a:r>
          </a:p>
        </p:txBody>
      </p:sp>
      <p:sp>
        <p:nvSpPr>
          <p:cNvPr id="24" name="TextBox 24"/>
          <p:cNvSpPr txBox="1"/>
          <p:nvPr/>
        </p:nvSpPr>
        <p:spPr>
          <a:xfrm>
            <a:off x="1028700" y="8551292"/>
            <a:ext cx="2503621" cy="210175"/>
          </a:xfrm>
          <a:prstGeom prst="rect">
            <a:avLst/>
          </a:prstGeom>
        </p:spPr>
        <p:txBody>
          <a:bodyPr lIns="0" tIns="0" rIns="0" bIns="0" rtlCol="0" anchor="t">
            <a:spAutoFit/>
          </a:bodyPr>
          <a:lstStyle/>
          <a:p>
            <a:pPr algn="l">
              <a:lnSpc>
                <a:spcPts val="2007"/>
              </a:lnSpc>
            </a:pPr>
            <a:r>
              <a:rPr lang="en-US" sz="2112" b="1" spc="169">
                <a:solidFill>
                  <a:srgbClr val="FFFBD6"/>
                </a:solidFill>
                <a:latin typeface="Barlow SemiCondensed Bold"/>
                <a:ea typeface="Barlow SemiCondensed Bold"/>
                <a:cs typeface="Barlow SemiCondensed Bold"/>
                <a:sym typeface="Barlow SemiCondensed Bold"/>
              </a:rPr>
              <a:t>OCTOBER 10 &amp; 11</a:t>
            </a:r>
          </a:p>
        </p:txBody>
      </p:sp>
      <p:sp>
        <p:nvSpPr>
          <p:cNvPr id="25" name="TextBox 25"/>
          <p:cNvSpPr txBox="1"/>
          <p:nvPr/>
        </p:nvSpPr>
        <p:spPr>
          <a:xfrm>
            <a:off x="4297146" y="3694643"/>
            <a:ext cx="3123846" cy="317575"/>
          </a:xfrm>
          <a:prstGeom prst="rect">
            <a:avLst/>
          </a:prstGeom>
        </p:spPr>
        <p:txBody>
          <a:bodyPr lIns="0" tIns="0" rIns="0" bIns="0" rtlCol="0" anchor="t">
            <a:spAutoFit/>
          </a:bodyPr>
          <a:lstStyle/>
          <a:p>
            <a:pPr algn="l">
              <a:lnSpc>
                <a:spcPts val="2355"/>
              </a:lnSpc>
            </a:pPr>
            <a:r>
              <a:rPr lang="en-US" sz="1979" b="1">
                <a:solidFill>
                  <a:srgbClr val="FFFFFF"/>
                </a:solidFill>
                <a:latin typeface="Barlow SemiCondensed Bold"/>
                <a:ea typeface="Barlow SemiCondensed Bold"/>
                <a:cs typeface="Barlow SemiCondensed Bold"/>
                <a:sym typeface="Barlow SemiCondensed Bold"/>
              </a:rPr>
              <a:t>Town Hall Meetings in B-100.</a:t>
            </a:r>
          </a:p>
        </p:txBody>
      </p:sp>
      <p:sp>
        <p:nvSpPr>
          <p:cNvPr id="26" name="TextBox 26"/>
          <p:cNvSpPr txBox="1"/>
          <p:nvPr/>
        </p:nvSpPr>
        <p:spPr>
          <a:xfrm>
            <a:off x="4305654" y="7116519"/>
            <a:ext cx="2525220" cy="613585"/>
          </a:xfrm>
          <a:prstGeom prst="rect">
            <a:avLst/>
          </a:prstGeom>
        </p:spPr>
        <p:txBody>
          <a:bodyPr lIns="0" tIns="0" rIns="0" bIns="0" rtlCol="0" anchor="t">
            <a:spAutoFit/>
          </a:bodyPr>
          <a:lstStyle/>
          <a:p>
            <a:pPr algn="l">
              <a:lnSpc>
                <a:spcPts val="2355"/>
              </a:lnSpc>
            </a:pPr>
            <a:r>
              <a:rPr lang="en-US" sz="1979" b="1">
                <a:solidFill>
                  <a:srgbClr val="FFFFFF"/>
                </a:solidFill>
                <a:latin typeface="Barlow SemiCondensed Bold"/>
                <a:ea typeface="Barlow SemiCondensed Bold"/>
                <a:cs typeface="Barlow SemiCondensed Bold"/>
                <a:sym typeface="Barlow SemiCondensed Bold"/>
              </a:rPr>
              <a:t>Library Viewing Room open for feedback.</a:t>
            </a:r>
          </a:p>
        </p:txBody>
      </p:sp>
      <p:sp>
        <p:nvSpPr>
          <p:cNvPr id="27" name="TextBox 27"/>
          <p:cNvSpPr txBox="1"/>
          <p:nvPr/>
        </p:nvSpPr>
        <p:spPr>
          <a:xfrm>
            <a:off x="4305654" y="6881584"/>
            <a:ext cx="2432993" cy="232332"/>
          </a:xfrm>
          <a:prstGeom prst="rect">
            <a:avLst/>
          </a:prstGeom>
        </p:spPr>
        <p:txBody>
          <a:bodyPr lIns="0" tIns="0" rIns="0" bIns="0" rtlCol="0" anchor="t">
            <a:spAutoFit/>
          </a:bodyPr>
          <a:lstStyle/>
          <a:p>
            <a:pPr algn="l">
              <a:lnSpc>
                <a:spcPts val="2051"/>
              </a:lnSpc>
            </a:pPr>
            <a:r>
              <a:rPr lang="en-US" sz="2159" b="1" spc="172">
                <a:solidFill>
                  <a:srgbClr val="FFBD59"/>
                </a:solidFill>
                <a:latin typeface="Barlow SemiCondensed Bold"/>
                <a:ea typeface="Barlow SemiCondensed Bold"/>
                <a:cs typeface="Barlow SemiCondensed Bold"/>
                <a:sym typeface="Barlow SemiCondensed Bold"/>
              </a:rPr>
              <a:t>OCTOBER 20-24</a:t>
            </a:r>
          </a:p>
        </p:txBody>
      </p:sp>
      <p:sp>
        <p:nvSpPr>
          <p:cNvPr id="28" name="TextBox 28"/>
          <p:cNvSpPr txBox="1"/>
          <p:nvPr/>
        </p:nvSpPr>
        <p:spPr>
          <a:xfrm>
            <a:off x="7648575" y="4041097"/>
            <a:ext cx="3088976" cy="606948"/>
          </a:xfrm>
          <a:prstGeom prst="rect">
            <a:avLst/>
          </a:prstGeom>
        </p:spPr>
        <p:txBody>
          <a:bodyPr lIns="0" tIns="0" rIns="0" bIns="0" rtlCol="0" anchor="t">
            <a:spAutoFit/>
          </a:bodyPr>
          <a:lstStyle/>
          <a:p>
            <a:pPr algn="l">
              <a:lnSpc>
                <a:spcPts val="2329"/>
              </a:lnSpc>
            </a:pPr>
            <a:r>
              <a:rPr lang="en-US" sz="1957" b="1">
                <a:solidFill>
                  <a:srgbClr val="FFFFFF"/>
                </a:solidFill>
                <a:latin typeface="Barlow SemiCondensed Bold"/>
                <a:ea typeface="Barlow SemiCondensed Bold"/>
                <a:cs typeface="Barlow SemiCondensed Bold"/>
                <a:sym typeface="Barlow SemiCondensed Bold"/>
              </a:rPr>
              <a:t>Revised model presented at College Council.</a:t>
            </a:r>
          </a:p>
        </p:txBody>
      </p:sp>
      <p:sp>
        <p:nvSpPr>
          <p:cNvPr id="29" name="TextBox 29"/>
          <p:cNvSpPr txBox="1"/>
          <p:nvPr/>
        </p:nvSpPr>
        <p:spPr>
          <a:xfrm>
            <a:off x="7648575" y="3810061"/>
            <a:ext cx="1972682" cy="213498"/>
          </a:xfrm>
          <a:prstGeom prst="rect">
            <a:avLst/>
          </a:prstGeom>
        </p:spPr>
        <p:txBody>
          <a:bodyPr lIns="0" tIns="0" rIns="0" bIns="0" rtlCol="0" anchor="t">
            <a:spAutoFit/>
          </a:bodyPr>
          <a:lstStyle/>
          <a:p>
            <a:pPr algn="l">
              <a:lnSpc>
                <a:spcPts val="2028"/>
              </a:lnSpc>
            </a:pPr>
            <a:r>
              <a:rPr lang="en-US" sz="2135" b="1" spc="170">
                <a:solidFill>
                  <a:srgbClr val="E89122"/>
                </a:solidFill>
                <a:latin typeface="Barlow SemiCondensed Bold"/>
                <a:ea typeface="Barlow SemiCondensed Bold"/>
                <a:cs typeface="Barlow SemiCondensed Bold"/>
                <a:sym typeface="Barlow SemiCondensed Bold"/>
              </a:rPr>
              <a:t>NOVEMBER 12</a:t>
            </a:r>
          </a:p>
        </p:txBody>
      </p:sp>
      <p:sp>
        <p:nvSpPr>
          <p:cNvPr id="30" name="TextBox 30"/>
          <p:cNvSpPr txBox="1"/>
          <p:nvPr/>
        </p:nvSpPr>
        <p:spPr>
          <a:xfrm>
            <a:off x="7648575" y="5010920"/>
            <a:ext cx="3088976" cy="314242"/>
          </a:xfrm>
          <a:prstGeom prst="rect">
            <a:avLst/>
          </a:prstGeom>
        </p:spPr>
        <p:txBody>
          <a:bodyPr lIns="0" tIns="0" rIns="0" bIns="0" rtlCol="0" anchor="t">
            <a:spAutoFit/>
          </a:bodyPr>
          <a:lstStyle/>
          <a:p>
            <a:pPr algn="l">
              <a:lnSpc>
                <a:spcPts val="2329"/>
              </a:lnSpc>
            </a:pPr>
            <a:r>
              <a:rPr lang="en-US" sz="1957" b="1">
                <a:solidFill>
                  <a:srgbClr val="FFFFFF"/>
                </a:solidFill>
                <a:latin typeface="Barlow SemiCondensed Bold"/>
                <a:ea typeface="Barlow SemiCondensed Bold"/>
                <a:cs typeface="Barlow SemiCondensed Bold"/>
                <a:sym typeface="Barlow SemiCondensed Bold"/>
              </a:rPr>
              <a:t>Academic Senate first read.</a:t>
            </a:r>
          </a:p>
        </p:txBody>
      </p:sp>
      <p:sp>
        <p:nvSpPr>
          <p:cNvPr id="31" name="TextBox 31"/>
          <p:cNvSpPr txBox="1"/>
          <p:nvPr/>
        </p:nvSpPr>
        <p:spPr>
          <a:xfrm>
            <a:off x="7648575" y="4779884"/>
            <a:ext cx="1972682" cy="213498"/>
          </a:xfrm>
          <a:prstGeom prst="rect">
            <a:avLst/>
          </a:prstGeom>
        </p:spPr>
        <p:txBody>
          <a:bodyPr lIns="0" tIns="0" rIns="0" bIns="0" rtlCol="0" anchor="t">
            <a:spAutoFit/>
          </a:bodyPr>
          <a:lstStyle/>
          <a:p>
            <a:pPr algn="l">
              <a:lnSpc>
                <a:spcPts val="2028"/>
              </a:lnSpc>
            </a:pPr>
            <a:r>
              <a:rPr lang="en-US" sz="2135" b="1" spc="170">
                <a:solidFill>
                  <a:srgbClr val="E89122"/>
                </a:solidFill>
                <a:latin typeface="Barlow SemiCondensed Bold"/>
                <a:ea typeface="Barlow SemiCondensed Bold"/>
                <a:cs typeface="Barlow SemiCondensed Bold"/>
                <a:sym typeface="Barlow SemiCondensed Bold"/>
              </a:rPr>
              <a:t>NOVEMBER 19</a:t>
            </a:r>
          </a:p>
        </p:txBody>
      </p:sp>
      <p:sp>
        <p:nvSpPr>
          <p:cNvPr id="32" name="TextBox 32"/>
          <p:cNvSpPr txBox="1"/>
          <p:nvPr/>
        </p:nvSpPr>
        <p:spPr>
          <a:xfrm>
            <a:off x="7648575" y="5695220"/>
            <a:ext cx="3275176" cy="314242"/>
          </a:xfrm>
          <a:prstGeom prst="rect">
            <a:avLst/>
          </a:prstGeom>
        </p:spPr>
        <p:txBody>
          <a:bodyPr lIns="0" tIns="0" rIns="0" bIns="0" rtlCol="0" anchor="t">
            <a:spAutoFit/>
          </a:bodyPr>
          <a:lstStyle/>
          <a:p>
            <a:pPr algn="l">
              <a:lnSpc>
                <a:spcPts val="2329"/>
              </a:lnSpc>
            </a:pPr>
            <a:r>
              <a:rPr lang="en-US" sz="1957" b="1">
                <a:solidFill>
                  <a:srgbClr val="FFFFFF"/>
                </a:solidFill>
                <a:latin typeface="Barlow SemiCondensed Bold"/>
                <a:ea typeface="Barlow SemiCondensed Bold"/>
                <a:cs typeface="Barlow SemiCondensed Bold"/>
                <a:sym typeface="Barlow SemiCondensed Bold"/>
              </a:rPr>
              <a:t>Academic Senate second read.</a:t>
            </a:r>
          </a:p>
        </p:txBody>
      </p:sp>
      <p:sp>
        <p:nvSpPr>
          <p:cNvPr id="33" name="TextBox 33"/>
          <p:cNvSpPr txBox="1"/>
          <p:nvPr/>
        </p:nvSpPr>
        <p:spPr>
          <a:xfrm>
            <a:off x="7648575" y="5457001"/>
            <a:ext cx="1972682" cy="213498"/>
          </a:xfrm>
          <a:prstGeom prst="rect">
            <a:avLst/>
          </a:prstGeom>
        </p:spPr>
        <p:txBody>
          <a:bodyPr lIns="0" tIns="0" rIns="0" bIns="0" rtlCol="0" anchor="t">
            <a:spAutoFit/>
          </a:bodyPr>
          <a:lstStyle/>
          <a:p>
            <a:pPr algn="l">
              <a:lnSpc>
                <a:spcPts val="2028"/>
              </a:lnSpc>
            </a:pPr>
            <a:r>
              <a:rPr lang="en-US" sz="2135" b="1" spc="170">
                <a:solidFill>
                  <a:srgbClr val="E89122"/>
                </a:solidFill>
                <a:latin typeface="Barlow SemiCondensed Bold"/>
                <a:ea typeface="Barlow SemiCondensed Bold"/>
                <a:cs typeface="Barlow SemiCondensed Bold"/>
                <a:sym typeface="Barlow SemiCondensed Bold"/>
              </a:rPr>
              <a:t>DECEMBER 3</a:t>
            </a:r>
          </a:p>
        </p:txBody>
      </p:sp>
      <p:sp>
        <p:nvSpPr>
          <p:cNvPr id="34" name="TextBox 34"/>
          <p:cNvSpPr txBox="1"/>
          <p:nvPr/>
        </p:nvSpPr>
        <p:spPr>
          <a:xfrm>
            <a:off x="7648575" y="6372337"/>
            <a:ext cx="3088976" cy="314242"/>
          </a:xfrm>
          <a:prstGeom prst="rect">
            <a:avLst/>
          </a:prstGeom>
        </p:spPr>
        <p:txBody>
          <a:bodyPr lIns="0" tIns="0" rIns="0" bIns="0" rtlCol="0" anchor="t">
            <a:spAutoFit/>
          </a:bodyPr>
          <a:lstStyle/>
          <a:p>
            <a:pPr algn="l">
              <a:lnSpc>
                <a:spcPts val="2329"/>
              </a:lnSpc>
            </a:pPr>
            <a:r>
              <a:rPr lang="en-US" sz="1957" b="1">
                <a:solidFill>
                  <a:srgbClr val="FFFFFF"/>
                </a:solidFill>
                <a:latin typeface="Barlow SemiCondensed Bold"/>
                <a:ea typeface="Barlow SemiCondensed Bold"/>
                <a:cs typeface="Barlow SemiCondensed Bold"/>
                <a:sym typeface="Barlow SemiCondensed Bold"/>
              </a:rPr>
              <a:t>College Council agenda item.</a:t>
            </a:r>
          </a:p>
        </p:txBody>
      </p:sp>
      <p:sp>
        <p:nvSpPr>
          <p:cNvPr id="35" name="TextBox 35"/>
          <p:cNvSpPr txBox="1"/>
          <p:nvPr/>
        </p:nvSpPr>
        <p:spPr>
          <a:xfrm>
            <a:off x="7648575" y="6141300"/>
            <a:ext cx="1972682" cy="213498"/>
          </a:xfrm>
          <a:prstGeom prst="rect">
            <a:avLst/>
          </a:prstGeom>
        </p:spPr>
        <p:txBody>
          <a:bodyPr lIns="0" tIns="0" rIns="0" bIns="0" rtlCol="0" anchor="t">
            <a:spAutoFit/>
          </a:bodyPr>
          <a:lstStyle/>
          <a:p>
            <a:pPr algn="l">
              <a:lnSpc>
                <a:spcPts val="2028"/>
              </a:lnSpc>
            </a:pPr>
            <a:r>
              <a:rPr lang="en-US" sz="2135" b="1" spc="170">
                <a:solidFill>
                  <a:srgbClr val="E89122"/>
                </a:solidFill>
                <a:latin typeface="Barlow SemiCondensed Bold"/>
                <a:ea typeface="Barlow SemiCondensed Bold"/>
                <a:cs typeface="Barlow SemiCondensed Bold"/>
                <a:sym typeface="Barlow SemiCondensed Bold"/>
              </a:rPr>
              <a:t>DECEMBER 10</a:t>
            </a:r>
          </a:p>
        </p:txBody>
      </p:sp>
      <p:sp>
        <p:nvSpPr>
          <p:cNvPr id="36" name="TextBox 36"/>
          <p:cNvSpPr txBox="1"/>
          <p:nvPr/>
        </p:nvSpPr>
        <p:spPr>
          <a:xfrm>
            <a:off x="1028700" y="3151288"/>
            <a:ext cx="2614592" cy="792106"/>
          </a:xfrm>
          <a:prstGeom prst="rect">
            <a:avLst/>
          </a:prstGeom>
        </p:spPr>
        <p:txBody>
          <a:bodyPr lIns="0" tIns="0" rIns="0" bIns="0" rtlCol="0" anchor="t">
            <a:spAutoFit/>
          </a:bodyPr>
          <a:lstStyle/>
          <a:p>
            <a:pPr algn="l">
              <a:lnSpc>
                <a:spcPts val="2260"/>
              </a:lnSpc>
            </a:pPr>
            <a:r>
              <a:rPr lang="en-US" sz="2112" b="1" spc="169">
                <a:solidFill>
                  <a:srgbClr val="FFDE59"/>
                </a:solidFill>
                <a:latin typeface="Barlow SemiCondensed Bold"/>
                <a:ea typeface="Barlow SemiCondensed Bold"/>
                <a:cs typeface="Barlow SemiCondensed Bold"/>
                <a:sym typeface="Barlow SemiCondensed Bold"/>
              </a:rPr>
              <a:t>STAGE I: </a:t>
            </a:r>
          </a:p>
          <a:p>
            <a:pPr algn="l">
              <a:lnSpc>
                <a:spcPts val="2260"/>
              </a:lnSpc>
            </a:pPr>
            <a:r>
              <a:rPr lang="en-US" sz="2112" b="1" spc="169">
                <a:solidFill>
                  <a:srgbClr val="FFDE59"/>
                </a:solidFill>
                <a:latin typeface="Barlow SemiCondensed Bold"/>
                <a:ea typeface="Barlow SemiCondensed Bold"/>
                <a:cs typeface="Barlow SemiCondensed Bold"/>
                <a:sym typeface="Barlow SemiCondensed Bold"/>
              </a:rPr>
              <a:t>VISION FOR REIMAGINING SBVC</a:t>
            </a:r>
          </a:p>
        </p:txBody>
      </p:sp>
      <p:sp>
        <p:nvSpPr>
          <p:cNvPr id="37" name="TextBox 37"/>
          <p:cNvSpPr txBox="1"/>
          <p:nvPr/>
        </p:nvSpPr>
        <p:spPr>
          <a:xfrm>
            <a:off x="4297146" y="3132238"/>
            <a:ext cx="2988301" cy="552577"/>
          </a:xfrm>
          <a:prstGeom prst="rect">
            <a:avLst/>
          </a:prstGeom>
        </p:spPr>
        <p:txBody>
          <a:bodyPr lIns="0" tIns="0" rIns="0" bIns="0" rtlCol="0" anchor="t">
            <a:spAutoFit/>
          </a:bodyPr>
          <a:lstStyle/>
          <a:p>
            <a:pPr algn="l">
              <a:lnSpc>
                <a:spcPts val="2310"/>
              </a:lnSpc>
            </a:pPr>
            <a:r>
              <a:rPr lang="en-US" sz="2159" b="1" spc="172">
                <a:solidFill>
                  <a:srgbClr val="FFDE59"/>
                </a:solidFill>
                <a:latin typeface="Barlow SemiCondensed Bold"/>
                <a:ea typeface="Barlow SemiCondensed Bold"/>
                <a:cs typeface="Barlow SemiCondensed Bold"/>
                <a:sym typeface="Barlow SemiCondensed Bold"/>
              </a:rPr>
              <a:t>STAGE II: </a:t>
            </a:r>
          </a:p>
          <a:p>
            <a:pPr algn="l">
              <a:lnSpc>
                <a:spcPts val="2310"/>
              </a:lnSpc>
            </a:pPr>
            <a:r>
              <a:rPr lang="en-US" sz="2159" b="1" spc="172">
                <a:solidFill>
                  <a:srgbClr val="FFDE59"/>
                </a:solidFill>
                <a:latin typeface="Barlow SemiCondensed Bold"/>
                <a:ea typeface="Barlow SemiCondensed Bold"/>
                <a:cs typeface="Barlow SemiCondensed Bold"/>
                <a:sym typeface="Barlow SemiCondensed Bold"/>
              </a:rPr>
              <a:t>CAMPUSWIDE INPUT</a:t>
            </a:r>
          </a:p>
        </p:txBody>
      </p:sp>
      <p:sp>
        <p:nvSpPr>
          <p:cNvPr id="38" name="TextBox 38"/>
          <p:cNvSpPr txBox="1"/>
          <p:nvPr/>
        </p:nvSpPr>
        <p:spPr>
          <a:xfrm>
            <a:off x="7648575" y="3151288"/>
            <a:ext cx="3275176" cy="526934"/>
          </a:xfrm>
          <a:prstGeom prst="rect">
            <a:avLst/>
          </a:prstGeom>
        </p:spPr>
        <p:txBody>
          <a:bodyPr lIns="0" tIns="0" rIns="0" bIns="0" rtlCol="0" anchor="t">
            <a:spAutoFit/>
          </a:bodyPr>
          <a:lstStyle/>
          <a:p>
            <a:pPr algn="l">
              <a:lnSpc>
                <a:spcPts val="2285"/>
              </a:lnSpc>
            </a:pPr>
            <a:r>
              <a:rPr lang="en-US" sz="2135" b="1" spc="170">
                <a:solidFill>
                  <a:srgbClr val="FFDE59"/>
                </a:solidFill>
                <a:latin typeface="Barlow SemiCondensed Bold"/>
                <a:ea typeface="Barlow SemiCondensed Bold"/>
                <a:cs typeface="Barlow SemiCondensed Bold"/>
                <a:sym typeface="Barlow SemiCondensed Bold"/>
              </a:rPr>
              <a:t>STAGE III: </a:t>
            </a:r>
          </a:p>
          <a:p>
            <a:pPr algn="l">
              <a:lnSpc>
                <a:spcPts val="2285"/>
              </a:lnSpc>
            </a:pPr>
            <a:r>
              <a:rPr lang="en-US" sz="2135" b="1" spc="170">
                <a:solidFill>
                  <a:srgbClr val="FFDE59"/>
                </a:solidFill>
                <a:latin typeface="Barlow SemiCondensed Bold"/>
                <a:ea typeface="Barlow SemiCondensed Bold"/>
                <a:cs typeface="Barlow SemiCondensed Bold"/>
                <a:sym typeface="Barlow SemiCondensed Bold"/>
              </a:rPr>
              <a:t>REVISIONS &amp; APPROVAL</a:t>
            </a:r>
          </a:p>
        </p:txBody>
      </p:sp>
      <p:sp>
        <p:nvSpPr>
          <p:cNvPr id="39" name="TextBox 39"/>
          <p:cNvSpPr txBox="1"/>
          <p:nvPr/>
        </p:nvSpPr>
        <p:spPr>
          <a:xfrm>
            <a:off x="1028700" y="4365971"/>
            <a:ext cx="3456449" cy="600621"/>
          </a:xfrm>
          <a:prstGeom prst="rect">
            <a:avLst/>
          </a:prstGeom>
        </p:spPr>
        <p:txBody>
          <a:bodyPr lIns="0" tIns="0" rIns="0" bIns="0" rtlCol="0" anchor="t">
            <a:spAutoFit/>
          </a:bodyPr>
          <a:lstStyle/>
          <a:p>
            <a:pPr algn="l">
              <a:lnSpc>
                <a:spcPts val="2304"/>
              </a:lnSpc>
            </a:pPr>
            <a:r>
              <a:rPr lang="en-US" sz="1936" b="1">
                <a:solidFill>
                  <a:srgbClr val="FFFFFF"/>
                </a:solidFill>
                <a:latin typeface="Barlow SemiCondensed Bold"/>
                <a:ea typeface="Barlow SemiCondensed Bold"/>
                <a:cs typeface="Barlow SemiCondensed Bold"/>
                <a:sym typeface="Barlow SemiCondensed Bold"/>
              </a:rPr>
              <a:t>Rationale for reimagining introduced at Fall Opening Day.</a:t>
            </a:r>
          </a:p>
        </p:txBody>
      </p:sp>
      <p:sp>
        <p:nvSpPr>
          <p:cNvPr id="40" name="TextBox 40"/>
          <p:cNvSpPr txBox="1"/>
          <p:nvPr/>
        </p:nvSpPr>
        <p:spPr>
          <a:xfrm>
            <a:off x="1028700" y="4144170"/>
            <a:ext cx="1951451" cy="210175"/>
          </a:xfrm>
          <a:prstGeom prst="rect">
            <a:avLst/>
          </a:prstGeom>
        </p:spPr>
        <p:txBody>
          <a:bodyPr lIns="0" tIns="0" rIns="0" bIns="0" rtlCol="0" anchor="t">
            <a:spAutoFit/>
          </a:bodyPr>
          <a:lstStyle/>
          <a:p>
            <a:pPr algn="l">
              <a:lnSpc>
                <a:spcPts val="2007"/>
              </a:lnSpc>
            </a:pPr>
            <a:r>
              <a:rPr lang="en-US" sz="2112" b="1" spc="169">
                <a:solidFill>
                  <a:srgbClr val="FFFBD6"/>
                </a:solidFill>
                <a:latin typeface="Barlow SemiCondensed Bold"/>
                <a:ea typeface="Barlow SemiCondensed Bold"/>
                <a:cs typeface="Barlow SemiCondensed Bold"/>
                <a:sym typeface="Barlow SemiCondensed Bold"/>
              </a:rPr>
              <a:t>AUGUST 22</a:t>
            </a:r>
          </a:p>
        </p:txBody>
      </p:sp>
      <p:sp>
        <p:nvSpPr>
          <p:cNvPr id="41" name="TextBox 41"/>
          <p:cNvSpPr txBox="1"/>
          <p:nvPr/>
        </p:nvSpPr>
        <p:spPr>
          <a:xfrm>
            <a:off x="11293432" y="4311427"/>
            <a:ext cx="3180477" cy="586263"/>
          </a:xfrm>
          <a:prstGeom prst="rect">
            <a:avLst/>
          </a:prstGeom>
        </p:spPr>
        <p:txBody>
          <a:bodyPr lIns="0" tIns="0" rIns="0" bIns="0" rtlCol="0" anchor="t">
            <a:spAutoFit/>
          </a:bodyPr>
          <a:lstStyle/>
          <a:p>
            <a:pPr algn="l">
              <a:lnSpc>
                <a:spcPts val="2398"/>
              </a:lnSpc>
            </a:pPr>
            <a:r>
              <a:rPr lang="en-US" sz="2014" b="1">
                <a:solidFill>
                  <a:srgbClr val="FFFFFF"/>
                </a:solidFill>
                <a:latin typeface="Barlow SemiCondensed Bold"/>
                <a:ea typeface="Barlow SemiCondensed Bold"/>
                <a:cs typeface="Barlow SemiCondensed Bold"/>
                <a:sym typeface="Barlow SemiCondensed Bold"/>
              </a:rPr>
              <a:t>Board approvals, updates, onboarding</a:t>
            </a:r>
          </a:p>
        </p:txBody>
      </p:sp>
      <p:sp>
        <p:nvSpPr>
          <p:cNvPr id="42" name="TextBox 42"/>
          <p:cNvSpPr txBox="1"/>
          <p:nvPr/>
        </p:nvSpPr>
        <p:spPr>
          <a:xfrm>
            <a:off x="11285701" y="4055446"/>
            <a:ext cx="2031117" cy="222644"/>
          </a:xfrm>
          <a:prstGeom prst="rect">
            <a:avLst/>
          </a:prstGeom>
        </p:spPr>
        <p:txBody>
          <a:bodyPr lIns="0" tIns="0" rIns="0" bIns="0" rtlCol="0" anchor="t">
            <a:spAutoFit/>
          </a:bodyPr>
          <a:lstStyle/>
          <a:p>
            <a:pPr algn="l">
              <a:lnSpc>
                <a:spcPts val="2087"/>
              </a:lnSpc>
            </a:pPr>
            <a:r>
              <a:rPr lang="en-US" sz="2197" b="1" spc="174">
                <a:solidFill>
                  <a:srgbClr val="7ED957"/>
                </a:solidFill>
                <a:latin typeface="Barlow SemiCondensed Bold"/>
                <a:ea typeface="Barlow SemiCondensed Bold"/>
                <a:cs typeface="Barlow SemiCondensed Bold"/>
                <a:sym typeface="Barlow SemiCondensed Bold"/>
              </a:rPr>
              <a:t>SPRING 2026</a:t>
            </a:r>
          </a:p>
        </p:txBody>
      </p:sp>
      <p:sp>
        <p:nvSpPr>
          <p:cNvPr id="43" name="TextBox 43"/>
          <p:cNvSpPr txBox="1"/>
          <p:nvPr/>
        </p:nvSpPr>
        <p:spPr>
          <a:xfrm>
            <a:off x="11285701" y="3076698"/>
            <a:ext cx="3042475" cy="845826"/>
          </a:xfrm>
          <a:prstGeom prst="rect">
            <a:avLst/>
          </a:prstGeom>
        </p:spPr>
        <p:txBody>
          <a:bodyPr lIns="0" tIns="0" rIns="0" bIns="0" rtlCol="0" anchor="t">
            <a:spAutoFit/>
          </a:bodyPr>
          <a:lstStyle/>
          <a:p>
            <a:pPr algn="l">
              <a:lnSpc>
                <a:spcPts val="2351"/>
              </a:lnSpc>
            </a:pPr>
            <a:r>
              <a:rPr lang="en-US" sz="2197" b="1" spc="174">
                <a:solidFill>
                  <a:srgbClr val="FFDE59"/>
                </a:solidFill>
                <a:latin typeface="Barlow SemiCondensed Bold"/>
                <a:ea typeface="Barlow SemiCondensed Bold"/>
                <a:cs typeface="Barlow SemiCondensed Bold"/>
                <a:sym typeface="Barlow SemiCondensed Bold"/>
              </a:rPr>
              <a:t>STAGE IV: </a:t>
            </a:r>
          </a:p>
          <a:p>
            <a:pPr algn="l">
              <a:lnSpc>
                <a:spcPts val="2351"/>
              </a:lnSpc>
            </a:pPr>
            <a:r>
              <a:rPr lang="en-US" sz="2197" b="1" spc="174">
                <a:solidFill>
                  <a:srgbClr val="FFDE59"/>
                </a:solidFill>
                <a:latin typeface="Barlow SemiCondensed Bold"/>
                <a:ea typeface="Barlow SemiCondensed Bold"/>
                <a:cs typeface="Barlow SemiCondensed Bold"/>
                <a:sym typeface="Barlow SemiCondensed Bold"/>
              </a:rPr>
              <a:t>IMPLEMENTATION STEPS</a:t>
            </a:r>
          </a:p>
        </p:txBody>
      </p:sp>
      <p:sp>
        <p:nvSpPr>
          <p:cNvPr id="44" name="TextBox 44"/>
          <p:cNvSpPr txBox="1"/>
          <p:nvPr/>
        </p:nvSpPr>
        <p:spPr>
          <a:xfrm>
            <a:off x="11331684" y="6308322"/>
            <a:ext cx="3180477" cy="586263"/>
          </a:xfrm>
          <a:prstGeom prst="rect">
            <a:avLst/>
          </a:prstGeom>
        </p:spPr>
        <p:txBody>
          <a:bodyPr lIns="0" tIns="0" rIns="0" bIns="0" rtlCol="0" anchor="t">
            <a:spAutoFit/>
          </a:bodyPr>
          <a:lstStyle/>
          <a:p>
            <a:pPr algn="l">
              <a:lnSpc>
                <a:spcPts val="2398"/>
              </a:lnSpc>
            </a:pPr>
            <a:r>
              <a:rPr lang="en-US" sz="2014" b="1">
                <a:solidFill>
                  <a:srgbClr val="FFFFFF"/>
                </a:solidFill>
                <a:latin typeface="Barlow SemiCondensed Bold"/>
                <a:ea typeface="Barlow SemiCondensed Bold"/>
                <a:cs typeface="Barlow SemiCondensed Bold"/>
                <a:sym typeface="Barlow SemiCondensed Bold"/>
              </a:rPr>
              <a:t>New org structure implemented.</a:t>
            </a:r>
          </a:p>
        </p:txBody>
      </p:sp>
      <p:sp>
        <p:nvSpPr>
          <p:cNvPr id="45" name="TextBox 45"/>
          <p:cNvSpPr txBox="1"/>
          <p:nvPr/>
        </p:nvSpPr>
        <p:spPr>
          <a:xfrm>
            <a:off x="11323953" y="6052342"/>
            <a:ext cx="2031117" cy="222644"/>
          </a:xfrm>
          <a:prstGeom prst="rect">
            <a:avLst/>
          </a:prstGeom>
        </p:spPr>
        <p:txBody>
          <a:bodyPr lIns="0" tIns="0" rIns="0" bIns="0" rtlCol="0" anchor="t">
            <a:spAutoFit/>
          </a:bodyPr>
          <a:lstStyle/>
          <a:p>
            <a:pPr algn="l">
              <a:lnSpc>
                <a:spcPts val="2087"/>
              </a:lnSpc>
            </a:pPr>
            <a:r>
              <a:rPr lang="en-US" sz="2197" b="1" spc="174">
                <a:solidFill>
                  <a:srgbClr val="7ED957"/>
                </a:solidFill>
                <a:latin typeface="Barlow SemiCondensed Bold"/>
                <a:ea typeface="Barlow SemiCondensed Bold"/>
                <a:cs typeface="Barlow SemiCondensed Bold"/>
                <a:sym typeface="Barlow SemiCondensed Bold"/>
              </a:rPr>
              <a:t>JULY 1, 2026</a:t>
            </a:r>
          </a:p>
        </p:txBody>
      </p:sp>
      <p:sp>
        <p:nvSpPr>
          <p:cNvPr id="46" name="TextBox 46"/>
          <p:cNvSpPr txBox="1"/>
          <p:nvPr/>
        </p:nvSpPr>
        <p:spPr>
          <a:xfrm>
            <a:off x="11319486" y="5356134"/>
            <a:ext cx="3042475" cy="563286"/>
          </a:xfrm>
          <a:prstGeom prst="rect">
            <a:avLst/>
          </a:prstGeom>
        </p:spPr>
        <p:txBody>
          <a:bodyPr lIns="0" tIns="0" rIns="0" bIns="0" rtlCol="0" anchor="t">
            <a:spAutoFit/>
          </a:bodyPr>
          <a:lstStyle/>
          <a:p>
            <a:pPr algn="l">
              <a:lnSpc>
                <a:spcPts val="2351"/>
              </a:lnSpc>
            </a:pPr>
            <a:r>
              <a:rPr lang="en-US" sz="2197" b="1" spc="174">
                <a:solidFill>
                  <a:srgbClr val="FFDE59"/>
                </a:solidFill>
                <a:latin typeface="Barlow SemiCondensed Bold"/>
                <a:ea typeface="Barlow SemiCondensed Bold"/>
                <a:cs typeface="Barlow SemiCondensed Bold"/>
                <a:sym typeface="Barlow SemiCondensed Bold"/>
              </a:rPr>
              <a:t>STAGE V: </a:t>
            </a:r>
          </a:p>
          <a:p>
            <a:pPr algn="l">
              <a:lnSpc>
                <a:spcPts val="2351"/>
              </a:lnSpc>
            </a:pPr>
            <a:r>
              <a:rPr lang="en-US" sz="2197" b="1" spc="174">
                <a:solidFill>
                  <a:srgbClr val="FFDE59"/>
                </a:solidFill>
                <a:latin typeface="Barlow SemiCondensed Bold"/>
                <a:ea typeface="Barlow SemiCondensed Bold"/>
                <a:cs typeface="Barlow SemiCondensed Bold"/>
                <a:sym typeface="Barlow SemiCondensed Bold"/>
              </a:rPr>
              <a:t>VISION GOES LIVE</a:t>
            </a:r>
          </a:p>
        </p:txBody>
      </p:sp>
      <p:sp>
        <p:nvSpPr>
          <p:cNvPr id="47" name="TextBox 47"/>
          <p:cNvSpPr txBox="1"/>
          <p:nvPr/>
        </p:nvSpPr>
        <p:spPr>
          <a:xfrm>
            <a:off x="4305654" y="4379404"/>
            <a:ext cx="3123846" cy="317575"/>
          </a:xfrm>
          <a:prstGeom prst="rect">
            <a:avLst/>
          </a:prstGeom>
        </p:spPr>
        <p:txBody>
          <a:bodyPr lIns="0" tIns="0" rIns="0" bIns="0" rtlCol="0" anchor="t">
            <a:spAutoFit/>
          </a:bodyPr>
          <a:lstStyle/>
          <a:p>
            <a:pPr algn="l">
              <a:lnSpc>
                <a:spcPts val="2355"/>
              </a:lnSpc>
            </a:pPr>
            <a:r>
              <a:rPr lang="en-US" sz="1979" b="1">
                <a:solidFill>
                  <a:srgbClr val="FFFFFF"/>
                </a:solidFill>
                <a:latin typeface="Barlow SemiCondensed Bold"/>
                <a:ea typeface="Barlow SemiCondensed Bold"/>
                <a:cs typeface="Barlow SemiCondensed Bold"/>
                <a:sym typeface="Barlow SemiCondensed Bold"/>
              </a:rPr>
              <a:t>9:30 AM &amp; 1:30 PM</a:t>
            </a:r>
          </a:p>
        </p:txBody>
      </p:sp>
      <p:sp>
        <p:nvSpPr>
          <p:cNvPr id="48" name="TextBox 48"/>
          <p:cNvSpPr txBox="1"/>
          <p:nvPr/>
        </p:nvSpPr>
        <p:spPr>
          <a:xfrm>
            <a:off x="4305654" y="4144469"/>
            <a:ext cx="1994951" cy="232332"/>
          </a:xfrm>
          <a:prstGeom prst="rect">
            <a:avLst/>
          </a:prstGeom>
        </p:spPr>
        <p:txBody>
          <a:bodyPr lIns="0" tIns="0" rIns="0" bIns="0" rtlCol="0" anchor="t">
            <a:spAutoFit/>
          </a:bodyPr>
          <a:lstStyle/>
          <a:p>
            <a:pPr algn="l">
              <a:lnSpc>
                <a:spcPts val="2051"/>
              </a:lnSpc>
            </a:pPr>
            <a:r>
              <a:rPr lang="en-US" sz="2159" b="1" spc="172">
                <a:solidFill>
                  <a:srgbClr val="FFBD59"/>
                </a:solidFill>
                <a:latin typeface="Barlow SemiCondensed Bold"/>
                <a:ea typeface="Barlow SemiCondensed Bold"/>
                <a:cs typeface="Barlow SemiCondensed Bold"/>
                <a:sym typeface="Barlow SemiCondensed Bold"/>
              </a:rPr>
              <a:t>OCTOBER 13</a:t>
            </a:r>
          </a:p>
        </p:txBody>
      </p:sp>
      <p:sp>
        <p:nvSpPr>
          <p:cNvPr id="49" name="TextBox 49"/>
          <p:cNvSpPr txBox="1"/>
          <p:nvPr/>
        </p:nvSpPr>
        <p:spPr>
          <a:xfrm>
            <a:off x="4305654" y="5054974"/>
            <a:ext cx="3123846" cy="317575"/>
          </a:xfrm>
          <a:prstGeom prst="rect">
            <a:avLst/>
          </a:prstGeom>
        </p:spPr>
        <p:txBody>
          <a:bodyPr lIns="0" tIns="0" rIns="0" bIns="0" rtlCol="0" anchor="t">
            <a:spAutoFit/>
          </a:bodyPr>
          <a:lstStyle/>
          <a:p>
            <a:pPr algn="l">
              <a:lnSpc>
                <a:spcPts val="2355"/>
              </a:lnSpc>
            </a:pPr>
            <a:r>
              <a:rPr lang="en-US" sz="1979" b="1">
                <a:solidFill>
                  <a:srgbClr val="FFFFFF"/>
                </a:solidFill>
                <a:latin typeface="Barlow SemiCondensed Bold"/>
                <a:ea typeface="Barlow SemiCondensed Bold"/>
                <a:cs typeface="Barlow SemiCondensed Bold"/>
                <a:sym typeface="Barlow SemiCondensed Bold"/>
              </a:rPr>
              <a:t>9:30 AM &amp; 1:30 PM</a:t>
            </a:r>
          </a:p>
        </p:txBody>
      </p:sp>
      <p:sp>
        <p:nvSpPr>
          <p:cNvPr id="50" name="TextBox 50"/>
          <p:cNvSpPr txBox="1"/>
          <p:nvPr/>
        </p:nvSpPr>
        <p:spPr>
          <a:xfrm>
            <a:off x="4305654" y="4820039"/>
            <a:ext cx="1994951" cy="232332"/>
          </a:xfrm>
          <a:prstGeom prst="rect">
            <a:avLst/>
          </a:prstGeom>
        </p:spPr>
        <p:txBody>
          <a:bodyPr lIns="0" tIns="0" rIns="0" bIns="0" rtlCol="0" anchor="t">
            <a:spAutoFit/>
          </a:bodyPr>
          <a:lstStyle/>
          <a:p>
            <a:pPr algn="l">
              <a:lnSpc>
                <a:spcPts val="2051"/>
              </a:lnSpc>
            </a:pPr>
            <a:r>
              <a:rPr lang="en-US" sz="2159" b="1" spc="172">
                <a:solidFill>
                  <a:srgbClr val="FFBD59"/>
                </a:solidFill>
                <a:latin typeface="Barlow SemiCondensed Bold"/>
                <a:ea typeface="Barlow SemiCondensed Bold"/>
                <a:cs typeface="Barlow SemiCondensed Bold"/>
                <a:sym typeface="Barlow SemiCondensed Bold"/>
              </a:rPr>
              <a:t>OCTOBER 14</a:t>
            </a:r>
          </a:p>
        </p:txBody>
      </p:sp>
      <p:sp>
        <p:nvSpPr>
          <p:cNvPr id="51" name="TextBox 51"/>
          <p:cNvSpPr txBox="1"/>
          <p:nvPr/>
        </p:nvSpPr>
        <p:spPr>
          <a:xfrm>
            <a:off x="4305654" y="5746998"/>
            <a:ext cx="3123846" cy="317575"/>
          </a:xfrm>
          <a:prstGeom prst="rect">
            <a:avLst/>
          </a:prstGeom>
        </p:spPr>
        <p:txBody>
          <a:bodyPr lIns="0" tIns="0" rIns="0" bIns="0" rtlCol="0" anchor="t">
            <a:spAutoFit/>
          </a:bodyPr>
          <a:lstStyle/>
          <a:p>
            <a:pPr algn="l">
              <a:lnSpc>
                <a:spcPts val="2355"/>
              </a:lnSpc>
            </a:pPr>
            <a:r>
              <a:rPr lang="en-US" sz="1979" b="1">
                <a:solidFill>
                  <a:srgbClr val="FFFFFF"/>
                </a:solidFill>
                <a:latin typeface="Barlow SemiCondensed Bold"/>
                <a:ea typeface="Barlow SemiCondensed Bold"/>
                <a:cs typeface="Barlow SemiCondensed Bold"/>
                <a:sym typeface="Barlow SemiCondensed Bold"/>
              </a:rPr>
              <a:t>5:00 PM - 7:00 PM</a:t>
            </a:r>
          </a:p>
        </p:txBody>
      </p:sp>
      <p:sp>
        <p:nvSpPr>
          <p:cNvPr id="52" name="TextBox 52"/>
          <p:cNvSpPr txBox="1"/>
          <p:nvPr/>
        </p:nvSpPr>
        <p:spPr>
          <a:xfrm>
            <a:off x="4305654" y="5504800"/>
            <a:ext cx="1994951" cy="232332"/>
          </a:xfrm>
          <a:prstGeom prst="rect">
            <a:avLst/>
          </a:prstGeom>
        </p:spPr>
        <p:txBody>
          <a:bodyPr lIns="0" tIns="0" rIns="0" bIns="0" rtlCol="0" anchor="t">
            <a:spAutoFit/>
          </a:bodyPr>
          <a:lstStyle/>
          <a:p>
            <a:pPr algn="l">
              <a:lnSpc>
                <a:spcPts val="2051"/>
              </a:lnSpc>
            </a:pPr>
            <a:r>
              <a:rPr lang="en-US" sz="2159" b="1" spc="172">
                <a:solidFill>
                  <a:srgbClr val="FFBD59"/>
                </a:solidFill>
                <a:latin typeface="Barlow SemiCondensed Bold"/>
                <a:ea typeface="Barlow SemiCondensed Bold"/>
                <a:cs typeface="Barlow SemiCondensed Bold"/>
                <a:sym typeface="Barlow SemiCondensed Bold"/>
              </a:rPr>
              <a:t>OCTOBER 15</a:t>
            </a:r>
          </a:p>
        </p:txBody>
      </p:sp>
      <p:sp>
        <p:nvSpPr>
          <p:cNvPr id="53" name="TextBox 53"/>
          <p:cNvSpPr txBox="1"/>
          <p:nvPr/>
        </p:nvSpPr>
        <p:spPr>
          <a:xfrm>
            <a:off x="4305654" y="6431758"/>
            <a:ext cx="3123846" cy="317575"/>
          </a:xfrm>
          <a:prstGeom prst="rect">
            <a:avLst/>
          </a:prstGeom>
        </p:spPr>
        <p:txBody>
          <a:bodyPr lIns="0" tIns="0" rIns="0" bIns="0" rtlCol="0" anchor="t">
            <a:spAutoFit/>
          </a:bodyPr>
          <a:lstStyle/>
          <a:p>
            <a:pPr algn="l">
              <a:lnSpc>
                <a:spcPts val="2355"/>
              </a:lnSpc>
            </a:pPr>
            <a:r>
              <a:rPr lang="en-US" sz="1979" b="1">
                <a:solidFill>
                  <a:srgbClr val="FFFFFF"/>
                </a:solidFill>
                <a:latin typeface="Barlow SemiCondensed Bold"/>
                <a:ea typeface="Barlow SemiCondensed Bold"/>
                <a:cs typeface="Barlow SemiCondensed Bold"/>
                <a:sym typeface="Barlow SemiCondensed Bold"/>
              </a:rPr>
              <a:t>9:30 AM &amp; 1:30 PM</a:t>
            </a:r>
          </a:p>
        </p:txBody>
      </p:sp>
      <p:sp>
        <p:nvSpPr>
          <p:cNvPr id="54" name="TextBox 54"/>
          <p:cNvSpPr txBox="1"/>
          <p:nvPr/>
        </p:nvSpPr>
        <p:spPr>
          <a:xfrm>
            <a:off x="4305654" y="6196824"/>
            <a:ext cx="1994951" cy="232332"/>
          </a:xfrm>
          <a:prstGeom prst="rect">
            <a:avLst/>
          </a:prstGeom>
        </p:spPr>
        <p:txBody>
          <a:bodyPr lIns="0" tIns="0" rIns="0" bIns="0" rtlCol="0" anchor="t">
            <a:spAutoFit/>
          </a:bodyPr>
          <a:lstStyle/>
          <a:p>
            <a:pPr algn="l">
              <a:lnSpc>
                <a:spcPts val="2051"/>
              </a:lnSpc>
            </a:pPr>
            <a:r>
              <a:rPr lang="en-US" sz="2159" b="1" spc="172">
                <a:solidFill>
                  <a:srgbClr val="FFBD59"/>
                </a:solidFill>
                <a:latin typeface="Barlow SemiCondensed Bold"/>
                <a:ea typeface="Barlow SemiCondensed Bold"/>
                <a:cs typeface="Barlow SemiCondensed Bold"/>
                <a:sym typeface="Barlow SemiCondensed Bold"/>
              </a:rPr>
              <a:t>OCTOBER 16</a:t>
            </a:r>
          </a:p>
        </p:txBody>
      </p:sp>
      <p:sp>
        <p:nvSpPr>
          <p:cNvPr id="55" name="TextBox 55"/>
          <p:cNvSpPr txBox="1"/>
          <p:nvPr/>
        </p:nvSpPr>
        <p:spPr>
          <a:xfrm>
            <a:off x="1035605" y="1991773"/>
            <a:ext cx="4122909" cy="730860"/>
          </a:xfrm>
          <a:prstGeom prst="rect">
            <a:avLst/>
          </a:prstGeom>
        </p:spPr>
        <p:txBody>
          <a:bodyPr lIns="0" tIns="0" rIns="0" bIns="0" rtlCol="0" anchor="t">
            <a:spAutoFit/>
          </a:bodyPr>
          <a:lstStyle/>
          <a:p>
            <a:pPr algn="l">
              <a:lnSpc>
                <a:spcPts val="5913"/>
              </a:lnSpc>
            </a:pPr>
            <a:r>
              <a:rPr lang="en-US" sz="4224" spc="181">
                <a:solidFill>
                  <a:srgbClr val="FFDE59"/>
                </a:solidFill>
                <a:latin typeface="GT Eesti Pro Display"/>
                <a:ea typeface="GT Eesti Pro Display"/>
                <a:cs typeface="GT Eesti Pro Display"/>
                <a:sym typeface="GT Eesti Pro Display"/>
              </a:rPr>
              <a:t>TIMELINE</a:t>
            </a:r>
          </a:p>
        </p:txBody>
      </p:sp>
      <p:sp>
        <p:nvSpPr>
          <p:cNvPr id="56" name="TextBox 56"/>
          <p:cNvSpPr txBox="1"/>
          <p:nvPr/>
        </p:nvSpPr>
        <p:spPr>
          <a:xfrm>
            <a:off x="1035605" y="204893"/>
            <a:ext cx="10651490" cy="1046226"/>
          </a:xfrm>
          <a:prstGeom prst="rect">
            <a:avLst/>
          </a:prstGeom>
        </p:spPr>
        <p:txBody>
          <a:bodyPr lIns="0" tIns="0" rIns="0" bIns="0" rtlCol="0" anchor="t">
            <a:spAutoFit/>
          </a:bodyPr>
          <a:lstStyle/>
          <a:p>
            <a:pPr algn="l">
              <a:lnSpc>
                <a:spcPts val="8483"/>
              </a:lnSpc>
            </a:pPr>
            <a:r>
              <a:rPr lang="en-US" sz="6059" spc="303" dirty="0">
                <a:solidFill>
                  <a:srgbClr val="FFBD59"/>
                </a:solidFill>
                <a:latin typeface="GT Eesti Pro Display"/>
                <a:ea typeface="GT Eesti Pro Display"/>
                <a:cs typeface="GT Eesti Pro Display"/>
                <a:sym typeface="GT Eesti Pro Display"/>
              </a:rPr>
              <a:t>REIMAGINING SBVC:</a:t>
            </a:r>
          </a:p>
        </p:txBody>
      </p:sp>
      <p:sp>
        <p:nvSpPr>
          <p:cNvPr id="57" name="TextBox 57"/>
          <p:cNvSpPr txBox="1"/>
          <p:nvPr/>
        </p:nvSpPr>
        <p:spPr>
          <a:xfrm>
            <a:off x="1099777" y="1244841"/>
            <a:ext cx="10607102" cy="590245"/>
          </a:xfrm>
          <a:prstGeom prst="rect">
            <a:avLst/>
          </a:prstGeom>
        </p:spPr>
        <p:txBody>
          <a:bodyPr lIns="0" tIns="0" rIns="0" bIns="0" rtlCol="0" anchor="t">
            <a:spAutoFit/>
          </a:bodyPr>
          <a:lstStyle/>
          <a:p>
            <a:pPr algn="l">
              <a:lnSpc>
                <a:spcPts val="4742"/>
              </a:lnSpc>
            </a:pPr>
            <a:r>
              <a:rPr lang="en-US" sz="3387" spc="168">
                <a:solidFill>
                  <a:srgbClr val="FFFFFF"/>
                </a:solidFill>
                <a:latin typeface="GT Eesti Pro Text"/>
                <a:ea typeface="GT Eesti Pro Text"/>
                <a:cs typeface="GT Eesti Pro Text"/>
                <a:sym typeface="GT Eesti Pro Text"/>
              </a:rPr>
              <a:t>A FRESH START FOR OUR NEXT CENTURY</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1F45"/>
        </a:solidFill>
        <a:effectLst/>
      </p:bgPr>
    </p:bg>
    <p:spTree>
      <p:nvGrpSpPr>
        <p:cNvPr id="1" name=""/>
        <p:cNvGrpSpPr/>
        <p:nvPr/>
      </p:nvGrpSpPr>
      <p:grpSpPr>
        <a:xfrm>
          <a:off x="0" y="0"/>
          <a:ext cx="0" cy="0"/>
          <a:chOff x="0" y="0"/>
          <a:chExt cx="0" cy="0"/>
        </a:xfrm>
      </p:grpSpPr>
      <p:grpSp>
        <p:nvGrpSpPr>
          <p:cNvPr id="2" name="Group 2"/>
          <p:cNvGrpSpPr/>
          <p:nvPr/>
        </p:nvGrpSpPr>
        <p:grpSpPr>
          <a:xfrm>
            <a:off x="12594487" y="435439"/>
            <a:ext cx="2107475" cy="1829657"/>
            <a:chOff x="0" y="0"/>
            <a:chExt cx="2809967" cy="2439543"/>
          </a:xfrm>
        </p:grpSpPr>
        <p:sp>
          <p:nvSpPr>
            <p:cNvPr id="3" name="Freeform 3"/>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2"/>
              <a:stretch>
                <a:fillRect l="-17888" t="-2917" r="-14483" b="1013"/>
              </a:stretch>
            </a:blipFill>
          </p:spPr>
          <p:txBody>
            <a:bodyPr/>
            <a:lstStyle/>
            <a:p>
              <a:endParaRPr lang="en-US"/>
            </a:p>
          </p:txBody>
        </p:sp>
        <p:sp>
          <p:nvSpPr>
            <p:cNvPr id="4" name="Freeform 4"/>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grpSp>
        <p:nvGrpSpPr>
          <p:cNvPr id="5" name="Group 5"/>
          <p:cNvGrpSpPr/>
          <p:nvPr/>
        </p:nvGrpSpPr>
        <p:grpSpPr>
          <a:xfrm>
            <a:off x="15485414" y="435439"/>
            <a:ext cx="2107475" cy="1829657"/>
            <a:chOff x="0" y="0"/>
            <a:chExt cx="2809967" cy="2439543"/>
          </a:xfrm>
        </p:grpSpPr>
        <p:sp>
          <p:nvSpPr>
            <p:cNvPr id="6" name="Freeform 6"/>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3"/>
              <a:stretch>
                <a:fillRect l="-40694" t="-2917" r="-37288" b="1013"/>
              </a:stretch>
            </a:blipFill>
          </p:spPr>
          <p:txBody>
            <a:bodyPr/>
            <a:lstStyle/>
            <a:p>
              <a:endParaRPr lang="en-US"/>
            </a:p>
          </p:txBody>
        </p:sp>
        <p:sp>
          <p:nvSpPr>
            <p:cNvPr id="7" name="Freeform 7"/>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sp>
        <p:nvSpPr>
          <p:cNvPr id="8" name="Freeform 8"/>
          <p:cNvSpPr/>
          <p:nvPr/>
        </p:nvSpPr>
        <p:spPr>
          <a:xfrm>
            <a:off x="13727834" y="473665"/>
            <a:ext cx="2731708" cy="2411586"/>
          </a:xfrm>
          <a:custGeom>
            <a:avLst/>
            <a:gdLst/>
            <a:ahLst/>
            <a:cxnLst/>
            <a:rect l="l" t="t" r="r" b="b"/>
            <a:pathLst>
              <a:path w="2731708" h="2411586">
                <a:moveTo>
                  <a:pt x="0" y="0"/>
                </a:moveTo>
                <a:lnTo>
                  <a:pt x="2731708" y="0"/>
                </a:lnTo>
                <a:lnTo>
                  <a:pt x="2731708" y="2411586"/>
                </a:lnTo>
                <a:lnTo>
                  <a:pt x="0" y="241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790418" y="588232"/>
            <a:ext cx="2606472" cy="2263381"/>
            <a:chOff x="0" y="0"/>
            <a:chExt cx="3475297" cy="3017842"/>
          </a:xfrm>
        </p:grpSpPr>
        <p:sp>
          <p:nvSpPr>
            <p:cNvPr id="10" name="Freeform 10"/>
            <p:cNvSpPr/>
            <p:nvPr/>
          </p:nvSpPr>
          <p:spPr>
            <a:xfrm>
              <a:off x="76200" y="76200"/>
              <a:ext cx="3413760" cy="2956433"/>
            </a:xfrm>
            <a:custGeom>
              <a:avLst/>
              <a:gdLst/>
              <a:ahLst/>
              <a:cxnLst/>
              <a:rect l="l" t="t" r="r" b="b"/>
              <a:pathLst>
                <a:path w="3413760" h="2956433">
                  <a:moveTo>
                    <a:pt x="2560447" y="0"/>
                  </a:moveTo>
                  <a:lnTo>
                    <a:pt x="853440" y="0"/>
                  </a:lnTo>
                  <a:lnTo>
                    <a:pt x="0" y="1478153"/>
                  </a:lnTo>
                  <a:lnTo>
                    <a:pt x="853440" y="2956433"/>
                  </a:lnTo>
                  <a:lnTo>
                    <a:pt x="2560320" y="2956433"/>
                  </a:lnTo>
                  <a:lnTo>
                    <a:pt x="3413760" y="1478280"/>
                  </a:lnTo>
                  <a:close/>
                </a:path>
              </a:pathLst>
            </a:custGeom>
            <a:blipFill>
              <a:blip r:embed="rId6"/>
              <a:stretch>
                <a:fillRect l="-36533" t="-2577" r="-33871" b="500"/>
              </a:stretch>
            </a:blipFill>
          </p:spPr>
          <p:txBody>
            <a:bodyPr/>
            <a:lstStyle/>
            <a:p>
              <a:endParaRPr lang="en-US"/>
            </a:p>
          </p:txBody>
        </p:sp>
        <p:sp>
          <p:nvSpPr>
            <p:cNvPr id="11" name="Freeform 11"/>
            <p:cNvSpPr/>
            <p:nvPr/>
          </p:nvSpPr>
          <p:spPr>
            <a:xfrm>
              <a:off x="-3429" y="0"/>
              <a:ext cx="3573018" cy="3108833"/>
            </a:xfrm>
            <a:custGeom>
              <a:avLst/>
              <a:gdLst/>
              <a:ahLst/>
              <a:cxnLst/>
              <a:rect l="l" t="t" r="r" b="b"/>
              <a:pathLst>
                <a:path w="3573018" h="3108833">
                  <a:moveTo>
                    <a:pt x="2640076" y="152400"/>
                  </a:moveTo>
                  <a:lnTo>
                    <a:pt x="933069" y="152400"/>
                  </a:lnTo>
                  <a:lnTo>
                    <a:pt x="933069" y="76200"/>
                  </a:lnTo>
                  <a:lnTo>
                    <a:pt x="999109" y="114300"/>
                  </a:lnTo>
                  <a:lnTo>
                    <a:pt x="145669" y="1592453"/>
                  </a:lnTo>
                  <a:lnTo>
                    <a:pt x="79629" y="1554353"/>
                  </a:lnTo>
                  <a:lnTo>
                    <a:pt x="145669" y="1516253"/>
                  </a:lnTo>
                  <a:lnTo>
                    <a:pt x="999109" y="2994533"/>
                  </a:lnTo>
                  <a:lnTo>
                    <a:pt x="933069" y="3032633"/>
                  </a:lnTo>
                  <a:lnTo>
                    <a:pt x="933069" y="2956433"/>
                  </a:lnTo>
                  <a:lnTo>
                    <a:pt x="2639949" y="2956433"/>
                  </a:lnTo>
                  <a:lnTo>
                    <a:pt x="2639949" y="3032633"/>
                  </a:lnTo>
                  <a:lnTo>
                    <a:pt x="2573909" y="2994533"/>
                  </a:lnTo>
                  <a:lnTo>
                    <a:pt x="3427349" y="1516380"/>
                  </a:lnTo>
                  <a:lnTo>
                    <a:pt x="3493389" y="1554480"/>
                  </a:lnTo>
                  <a:lnTo>
                    <a:pt x="3427349" y="1592580"/>
                  </a:lnTo>
                  <a:lnTo>
                    <a:pt x="2574036" y="114300"/>
                  </a:lnTo>
                  <a:lnTo>
                    <a:pt x="2640076" y="76200"/>
                  </a:lnTo>
                  <a:lnTo>
                    <a:pt x="2640076" y="152400"/>
                  </a:lnTo>
                  <a:moveTo>
                    <a:pt x="2640076" y="0"/>
                  </a:moveTo>
                  <a:cubicBezTo>
                    <a:pt x="2667254" y="0"/>
                    <a:pt x="2692400" y="14478"/>
                    <a:pt x="2706116" y="38100"/>
                  </a:cubicBezTo>
                  <a:lnTo>
                    <a:pt x="3559429" y="1516253"/>
                  </a:lnTo>
                  <a:cubicBezTo>
                    <a:pt x="3573018" y="1539875"/>
                    <a:pt x="3573018" y="1568831"/>
                    <a:pt x="3559429" y="1592453"/>
                  </a:cubicBezTo>
                  <a:lnTo>
                    <a:pt x="2705989" y="3070733"/>
                  </a:lnTo>
                  <a:cubicBezTo>
                    <a:pt x="2692400" y="3094355"/>
                    <a:pt x="2667254" y="3108833"/>
                    <a:pt x="2639949" y="3108833"/>
                  </a:cubicBezTo>
                  <a:lnTo>
                    <a:pt x="933069" y="3108833"/>
                  </a:lnTo>
                  <a:cubicBezTo>
                    <a:pt x="905891" y="3108833"/>
                    <a:pt x="880745" y="3094355"/>
                    <a:pt x="867029" y="3070733"/>
                  </a:cubicBezTo>
                  <a:lnTo>
                    <a:pt x="13589" y="1592453"/>
                  </a:lnTo>
                  <a:cubicBezTo>
                    <a:pt x="0" y="1568831"/>
                    <a:pt x="0" y="1539875"/>
                    <a:pt x="13589" y="1516253"/>
                  </a:cubicBezTo>
                  <a:lnTo>
                    <a:pt x="867156" y="38100"/>
                  </a:lnTo>
                  <a:cubicBezTo>
                    <a:pt x="880745" y="14478"/>
                    <a:pt x="905891" y="0"/>
                    <a:pt x="933196" y="0"/>
                  </a:cubicBezTo>
                  <a:lnTo>
                    <a:pt x="2640076" y="0"/>
                  </a:lnTo>
                  <a:close/>
                </a:path>
              </a:pathLst>
            </a:custGeom>
            <a:solidFill>
              <a:srgbClr val="E89122"/>
            </a:solidFill>
          </p:spPr>
          <p:txBody>
            <a:bodyPr/>
            <a:lstStyle/>
            <a:p>
              <a:endParaRPr lang="en-US"/>
            </a:p>
          </p:txBody>
        </p:sp>
      </p:grpSp>
      <p:grpSp>
        <p:nvGrpSpPr>
          <p:cNvPr id="12" name="Group 12"/>
          <p:cNvGrpSpPr/>
          <p:nvPr/>
        </p:nvGrpSpPr>
        <p:grpSpPr>
          <a:xfrm>
            <a:off x="12594487" y="5943468"/>
            <a:ext cx="4714993" cy="3443698"/>
            <a:chOff x="0" y="0"/>
            <a:chExt cx="6286657" cy="4591597"/>
          </a:xfrm>
        </p:grpSpPr>
        <p:sp>
          <p:nvSpPr>
            <p:cNvPr id="13" name="Freeform 13"/>
            <p:cNvSpPr/>
            <p:nvPr/>
          </p:nvSpPr>
          <p:spPr>
            <a:xfrm>
              <a:off x="0" y="0"/>
              <a:ext cx="6286627" cy="4591558"/>
            </a:xfrm>
            <a:custGeom>
              <a:avLst/>
              <a:gdLst/>
              <a:ahLst/>
              <a:cxnLst/>
              <a:rect l="l" t="t" r="r" b="b"/>
              <a:pathLst>
                <a:path w="6286627" h="4591558">
                  <a:moveTo>
                    <a:pt x="0" y="0"/>
                  </a:moveTo>
                  <a:lnTo>
                    <a:pt x="6286627" y="0"/>
                  </a:lnTo>
                  <a:lnTo>
                    <a:pt x="6286627" y="4591558"/>
                  </a:lnTo>
                  <a:lnTo>
                    <a:pt x="0" y="4591558"/>
                  </a:lnTo>
                  <a:lnTo>
                    <a:pt x="0" y="0"/>
                  </a:lnTo>
                  <a:close/>
                </a:path>
              </a:pathLst>
            </a:custGeom>
            <a:blipFill>
              <a:blip r:embed="rId7"/>
              <a:stretch>
                <a:fillRect l="-19" r="-19"/>
              </a:stretch>
            </a:blipFill>
          </p:spPr>
          <p:txBody>
            <a:bodyPr/>
            <a:lstStyle/>
            <a:p>
              <a:endParaRPr lang="en-US"/>
            </a:p>
          </p:txBody>
        </p:sp>
      </p:grpSp>
      <p:grpSp>
        <p:nvGrpSpPr>
          <p:cNvPr id="14" name="Group 14"/>
          <p:cNvGrpSpPr/>
          <p:nvPr/>
        </p:nvGrpSpPr>
        <p:grpSpPr>
          <a:xfrm>
            <a:off x="14106514" y="8942460"/>
            <a:ext cx="3784737" cy="889413"/>
            <a:chOff x="0" y="0"/>
            <a:chExt cx="5046316" cy="1185884"/>
          </a:xfrm>
        </p:grpSpPr>
        <p:sp>
          <p:nvSpPr>
            <p:cNvPr id="15" name="Freeform 15"/>
            <p:cNvSpPr/>
            <p:nvPr/>
          </p:nvSpPr>
          <p:spPr>
            <a:xfrm>
              <a:off x="0" y="0"/>
              <a:ext cx="5046345" cy="1185926"/>
            </a:xfrm>
            <a:custGeom>
              <a:avLst/>
              <a:gdLst/>
              <a:ahLst/>
              <a:cxnLst/>
              <a:rect l="l" t="t" r="r" b="b"/>
              <a:pathLst>
                <a:path w="5046345" h="1185926">
                  <a:moveTo>
                    <a:pt x="0" y="0"/>
                  </a:moveTo>
                  <a:lnTo>
                    <a:pt x="5046345" y="0"/>
                  </a:lnTo>
                  <a:lnTo>
                    <a:pt x="5046345" y="1185926"/>
                  </a:lnTo>
                  <a:lnTo>
                    <a:pt x="0" y="1185926"/>
                  </a:lnTo>
                  <a:lnTo>
                    <a:pt x="0" y="0"/>
                  </a:lnTo>
                  <a:close/>
                </a:path>
              </a:pathLst>
            </a:custGeom>
            <a:blipFill>
              <a:blip r:embed="rId8"/>
              <a:stretch>
                <a:fillRect b="3"/>
              </a:stretch>
            </a:blipFill>
          </p:spPr>
          <p:txBody>
            <a:bodyPr/>
            <a:lstStyle/>
            <a:p>
              <a:endParaRPr lang="en-US"/>
            </a:p>
          </p:txBody>
        </p:sp>
      </p:grpSp>
      <p:sp>
        <p:nvSpPr>
          <p:cNvPr id="16" name="Freeform 16"/>
          <p:cNvSpPr/>
          <p:nvPr/>
        </p:nvSpPr>
        <p:spPr>
          <a:xfrm rot="5004549">
            <a:off x="2556522" y="6747966"/>
            <a:ext cx="3188490" cy="3190386"/>
          </a:xfrm>
          <a:custGeom>
            <a:avLst/>
            <a:gdLst/>
            <a:ahLst/>
            <a:cxnLst/>
            <a:rect l="l" t="t" r="r" b="b"/>
            <a:pathLst>
              <a:path w="3188490" h="3190386">
                <a:moveTo>
                  <a:pt x="0" y="0"/>
                </a:moveTo>
                <a:lnTo>
                  <a:pt x="3188489" y="0"/>
                </a:lnTo>
                <a:lnTo>
                  <a:pt x="3188489" y="3190386"/>
                </a:lnTo>
                <a:lnTo>
                  <a:pt x="0" y="3190386"/>
                </a:lnTo>
                <a:lnTo>
                  <a:pt x="0" y="0"/>
                </a:lnTo>
                <a:close/>
              </a:path>
            </a:pathLst>
          </a:custGeom>
          <a:blipFill>
            <a:blip r:embed="rId9">
              <a:alphaModFix amt="25000"/>
            </a:blip>
            <a:stretch>
              <a:fillRect/>
            </a:stretch>
          </a:blipFill>
        </p:spPr>
        <p:txBody>
          <a:bodyPr/>
          <a:lstStyle/>
          <a:p>
            <a:endParaRPr lang="en-US"/>
          </a:p>
        </p:txBody>
      </p:sp>
      <p:sp>
        <p:nvSpPr>
          <p:cNvPr id="17" name="TextBox 17"/>
          <p:cNvSpPr txBox="1"/>
          <p:nvPr/>
        </p:nvSpPr>
        <p:spPr>
          <a:xfrm>
            <a:off x="1035605" y="204893"/>
            <a:ext cx="10651490" cy="1046226"/>
          </a:xfrm>
          <a:prstGeom prst="rect">
            <a:avLst/>
          </a:prstGeom>
        </p:spPr>
        <p:txBody>
          <a:bodyPr lIns="0" tIns="0" rIns="0" bIns="0" rtlCol="0" anchor="t">
            <a:spAutoFit/>
          </a:bodyPr>
          <a:lstStyle/>
          <a:p>
            <a:pPr algn="l">
              <a:lnSpc>
                <a:spcPts val="8483"/>
              </a:lnSpc>
            </a:pPr>
            <a:r>
              <a:rPr lang="en-US" sz="6059" spc="303">
                <a:solidFill>
                  <a:srgbClr val="FFBD59"/>
                </a:solidFill>
                <a:latin typeface="GT Eesti Pro Display"/>
                <a:ea typeface="GT Eesti Pro Display"/>
                <a:cs typeface="GT Eesti Pro Display"/>
                <a:sym typeface="GT Eesti Pro Display"/>
              </a:rPr>
              <a:t>REIMAGINING SBVC:</a:t>
            </a:r>
          </a:p>
        </p:txBody>
      </p:sp>
      <p:sp>
        <p:nvSpPr>
          <p:cNvPr id="18" name="TextBox 18"/>
          <p:cNvSpPr txBox="1"/>
          <p:nvPr/>
        </p:nvSpPr>
        <p:spPr>
          <a:xfrm>
            <a:off x="1099777" y="1244841"/>
            <a:ext cx="10607102" cy="590245"/>
          </a:xfrm>
          <a:prstGeom prst="rect">
            <a:avLst/>
          </a:prstGeom>
        </p:spPr>
        <p:txBody>
          <a:bodyPr lIns="0" tIns="0" rIns="0" bIns="0" rtlCol="0" anchor="t">
            <a:spAutoFit/>
          </a:bodyPr>
          <a:lstStyle/>
          <a:p>
            <a:pPr algn="l">
              <a:lnSpc>
                <a:spcPts val="4742"/>
              </a:lnSpc>
            </a:pPr>
            <a:r>
              <a:rPr lang="en-US" sz="3387" spc="168">
                <a:solidFill>
                  <a:srgbClr val="FFFFFF"/>
                </a:solidFill>
                <a:latin typeface="GT Eesti Pro Text"/>
                <a:ea typeface="GT Eesti Pro Text"/>
                <a:cs typeface="GT Eesti Pro Text"/>
                <a:sym typeface="GT Eesti Pro Text"/>
              </a:rPr>
              <a:t>A FRESH START FOR OUR NEXT CENTURY</a:t>
            </a:r>
          </a:p>
        </p:txBody>
      </p:sp>
      <p:sp>
        <p:nvSpPr>
          <p:cNvPr id="19" name="TextBox 19"/>
          <p:cNvSpPr txBox="1"/>
          <p:nvPr/>
        </p:nvSpPr>
        <p:spPr>
          <a:xfrm>
            <a:off x="1600805" y="3029796"/>
            <a:ext cx="4122909" cy="853415"/>
          </a:xfrm>
          <a:prstGeom prst="rect">
            <a:avLst/>
          </a:prstGeom>
        </p:spPr>
        <p:txBody>
          <a:bodyPr lIns="0" tIns="0" rIns="0" bIns="0" rtlCol="0" anchor="t">
            <a:spAutoFit/>
          </a:bodyPr>
          <a:lstStyle/>
          <a:p>
            <a:pPr algn="l">
              <a:lnSpc>
                <a:spcPts val="7033"/>
              </a:lnSpc>
            </a:pPr>
            <a:r>
              <a:rPr lang="en-US" sz="5023" spc="215">
                <a:solidFill>
                  <a:srgbClr val="FFDE59"/>
                </a:solidFill>
                <a:latin typeface="GT Eesti Pro Display"/>
                <a:ea typeface="GT Eesti Pro Display"/>
                <a:cs typeface="GT Eesti Pro Display"/>
                <a:sym typeface="GT Eesti Pro Display"/>
              </a:rPr>
              <a:t>WHY</a:t>
            </a:r>
          </a:p>
        </p:txBody>
      </p:sp>
      <p:sp>
        <p:nvSpPr>
          <p:cNvPr id="20" name="TextBox 20"/>
          <p:cNvSpPr txBox="1"/>
          <p:nvPr/>
        </p:nvSpPr>
        <p:spPr>
          <a:xfrm>
            <a:off x="1099777" y="4107398"/>
            <a:ext cx="9247877" cy="4485297"/>
          </a:xfrm>
          <a:prstGeom prst="rect">
            <a:avLst/>
          </a:prstGeom>
        </p:spPr>
        <p:txBody>
          <a:bodyPr lIns="0" tIns="0" rIns="0" bIns="0" rtlCol="0" anchor="t">
            <a:spAutoFit/>
          </a:bodyPr>
          <a:lstStyle/>
          <a:p>
            <a:pPr marL="585031" lvl="2" indent="-195010" algn="l">
              <a:lnSpc>
                <a:spcPts val="3582"/>
              </a:lnSpc>
              <a:buFont typeface="Arial"/>
              <a:buChar char="⚬"/>
            </a:pPr>
            <a:r>
              <a:rPr lang="en-US" sz="2558">
                <a:solidFill>
                  <a:srgbClr val="FFFFFF"/>
                </a:solidFill>
                <a:latin typeface="GT Eesti Pro Text"/>
                <a:ea typeface="GT Eesti Pro Text"/>
                <a:cs typeface="GT Eesti Pro Text"/>
                <a:sym typeface="GT Eesti Pro Text"/>
              </a:rPr>
              <a:t>The current ORG CHART does not reflect all the work being done by Valley College.</a:t>
            </a:r>
          </a:p>
          <a:p>
            <a:pPr marL="585031" lvl="2" indent="-195010" algn="l">
              <a:lnSpc>
                <a:spcPts val="3582"/>
              </a:lnSpc>
            </a:pPr>
            <a:endParaRPr lang="en-US" sz="2558">
              <a:solidFill>
                <a:srgbClr val="FFFFFF"/>
              </a:solidFill>
              <a:latin typeface="GT Eesti Pro Text"/>
              <a:ea typeface="GT Eesti Pro Text"/>
              <a:cs typeface="GT Eesti Pro Text"/>
              <a:sym typeface="GT Eesti Pro Text"/>
            </a:endParaRPr>
          </a:p>
          <a:p>
            <a:pPr marL="585031" lvl="2" indent="-195010" algn="l">
              <a:lnSpc>
                <a:spcPts val="3582"/>
              </a:lnSpc>
              <a:buFont typeface="Arial"/>
              <a:buChar char="⚬"/>
            </a:pPr>
            <a:r>
              <a:rPr lang="en-US" sz="2558">
                <a:solidFill>
                  <a:srgbClr val="FFFBD6"/>
                </a:solidFill>
                <a:latin typeface="GT Eesti Pro Text"/>
                <a:ea typeface="GT Eesti Pro Text"/>
                <a:cs typeface="GT Eesti Pro Text"/>
                <a:sym typeface="GT Eesti Pro Text"/>
              </a:rPr>
              <a:t>Some areas of the College may make more sense in a different location on the ORG CHART.</a:t>
            </a:r>
          </a:p>
          <a:p>
            <a:pPr marL="585031" lvl="2" indent="-195010" algn="l">
              <a:lnSpc>
                <a:spcPts val="3582"/>
              </a:lnSpc>
            </a:pPr>
            <a:endParaRPr lang="en-US" sz="2558">
              <a:solidFill>
                <a:srgbClr val="FFFBD6"/>
              </a:solidFill>
              <a:latin typeface="GT Eesti Pro Text"/>
              <a:ea typeface="GT Eesti Pro Text"/>
              <a:cs typeface="GT Eesti Pro Text"/>
              <a:sym typeface="GT Eesti Pro Text"/>
            </a:endParaRPr>
          </a:p>
          <a:p>
            <a:pPr marL="585031" lvl="2" indent="-195010" algn="l">
              <a:lnSpc>
                <a:spcPts val="3582"/>
              </a:lnSpc>
              <a:buFont typeface="Arial"/>
              <a:buChar char="⚬"/>
            </a:pPr>
            <a:r>
              <a:rPr lang="en-US" sz="2558">
                <a:solidFill>
                  <a:srgbClr val="FFFFFF"/>
                </a:solidFill>
                <a:latin typeface="GT Eesti Pro Text"/>
                <a:ea typeface="GT Eesti Pro Text"/>
                <a:cs typeface="GT Eesti Pro Text"/>
                <a:sym typeface="GT Eesti Pro Text"/>
              </a:rPr>
              <a:t>Good timing for a big picture REORG with Vision 2030, Valley College Committee Structure updates, the Valley UP! Initiative 2025-30, and preparing for the next 100 years!</a:t>
            </a:r>
          </a:p>
          <a:p>
            <a:pPr marL="585031" lvl="2" indent="-195010" algn="l">
              <a:lnSpc>
                <a:spcPts val="3923"/>
              </a:lnSpc>
            </a:pPr>
            <a:endParaRPr lang="en-US" sz="2558">
              <a:solidFill>
                <a:srgbClr val="FFFFFF"/>
              </a:solidFill>
              <a:latin typeface="GT Eesti Pro Text"/>
              <a:ea typeface="GT Eesti Pro Text"/>
              <a:cs typeface="GT Eesti Pro Text"/>
              <a:sym typeface="GT Eesti Pro Text"/>
            </a:endParaRPr>
          </a:p>
        </p:txBody>
      </p:sp>
      <p:sp>
        <p:nvSpPr>
          <p:cNvPr id="21" name="Freeform 21"/>
          <p:cNvSpPr/>
          <p:nvPr/>
        </p:nvSpPr>
        <p:spPr>
          <a:xfrm rot="5004549">
            <a:off x="5193969" y="2318544"/>
            <a:ext cx="3188490" cy="3190386"/>
          </a:xfrm>
          <a:custGeom>
            <a:avLst/>
            <a:gdLst/>
            <a:ahLst/>
            <a:cxnLst/>
            <a:rect l="l" t="t" r="r" b="b"/>
            <a:pathLst>
              <a:path w="3188490" h="3190386">
                <a:moveTo>
                  <a:pt x="0" y="0"/>
                </a:moveTo>
                <a:lnTo>
                  <a:pt x="3188489" y="0"/>
                </a:lnTo>
                <a:lnTo>
                  <a:pt x="3188489" y="3190387"/>
                </a:lnTo>
                <a:lnTo>
                  <a:pt x="0" y="3190387"/>
                </a:lnTo>
                <a:lnTo>
                  <a:pt x="0" y="0"/>
                </a:lnTo>
                <a:close/>
              </a:path>
            </a:pathLst>
          </a:custGeom>
          <a:blipFill>
            <a:blip r:embed="rId9">
              <a:alphaModFix amt="25000"/>
            </a:blip>
            <a:stretch>
              <a:fillRect/>
            </a:stretch>
          </a:blipFill>
        </p:spPr>
        <p:txBody>
          <a:bodyPr/>
          <a:lstStyle/>
          <a:p>
            <a:endParaRPr lang="en-US"/>
          </a:p>
        </p:txBody>
      </p:sp>
      <p:sp>
        <p:nvSpPr>
          <p:cNvPr id="22" name="Freeform 22"/>
          <p:cNvSpPr/>
          <p:nvPr/>
        </p:nvSpPr>
        <p:spPr>
          <a:xfrm rot="5004549">
            <a:off x="10365954" y="84265"/>
            <a:ext cx="3188490" cy="3190386"/>
          </a:xfrm>
          <a:custGeom>
            <a:avLst/>
            <a:gdLst/>
            <a:ahLst/>
            <a:cxnLst/>
            <a:rect l="l" t="t" r="r" b="b"/>
            <a:pathLst>
              <a:path w="3188490" h="3190386">
                <a:moveTo>
                  <a:pt x="0" y="0"/>
                </a:moveTo>
                <a:lnTo>
                  <a:pt x="3188489" y="0"/>
                </a:lnTo>
                <a:lnTo>
                  <a:pt x="3188489" y="3190386"/>
                </a:lnTo>
                <a:lnTo>
                  <a:pt x="0" y="3190386"/>
                </a:lnTo>
                <a:lnTo>
                  <a:pt x="0" y="0"/>
                </a:lnTo>
                <a:close/>
              </a:path>
            </a:pathLst>
          </a:custGeom>
          <a:blipFill>
            <a:blip r:embed="rId9">
              <a:alphaModFix amt="25000"/>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1F45"/>
        </a:solidFill>
        <a:effectLst/>
      </p:bgPr>
    </p:bg>
    <p:spTree>
      <p:nvGrpSpPr>
        <p:cNvPr id="1" name=""/>
        <p:cNvGrpSpPr/>
        <p:nvPr/>
      </p:nvGrpSpPr>
      <p:grpSpPr>
        <a:xfrm>
          <a:off x="0" y="0"/>
          <a:ext cx="0" cy="0"/>
          <a:chOff x="0" y="0"/>
          <a:chExt cx="0" cy="0"/>
        </a:xfrm>
      </p:grpSpPr>
      <p:grpSp>
        <p:nvGrpSpPr>
          <p:cNvPr id="2" name="Group 2"/>
          <p:cNvGrpSpPr/>
          <p:nvPr/>
        </p:nvGrpSpPr>
        <p:grpSpPr>
          <a:xfrm>
            <a:off x="12594487" y="435439"/>
            <a:ext cx="2107475" cy="1829657"/>
            <a:chOff x="0" y="0"/>
            <a:chExt cx="2809967" cy="2439543"/>
          </a:xfrm>
        </p:grpSpPr>
        <p:sp>
          <p:nvSpPr>
            <p:cNvPr id="3" name="Freeform 3"/>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2"/>
              <a:stretch>
                <a:fillRect l="-17888" t="-2917" r="-14483" b="1013"/>
              </a:stretch>
            </a:blipFill>
          </p:spPr>
          <p:txBody>
            <a:bodyPr/>
            <a:lstStyle/>
            <a:p>
              <a:endParaRPr lang="en-US"/>
            </a:p>
          </p:txBody>
        </p:sp>
        <p:sp>
          <p:nvSpPr>
            <p:cNvPr id="4" name="Freeform 4"/>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grpSp>
        <p:nvGrpSpPr>
          <p:cNvPr id="5" name="Group 5"/>
          <p:cNvGrpSpPr/>
          <p:nvPr/>
        </p:nvGrpSpPr>
        <p:grpSpPr>
          <a:xfrm>
            <a:off x="15485414" y="435439"/>
            <a:ext cx="2107475" cy="1829657"/>
            <a:chOff x="0" y="0"/>
            <a:chExt cx="2809967" cy="2439543"/>
          </a:xfrm>
        </p:grpSpPr>
        <p:sp>
          <p:nvSpPr>
            <p:cNvPr id="6" name="Freeform 6"/>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3"/>
              <a:stretch>
                <a:fillRect l="-40694" t="-2917" r="-37288" b="1013"/>
              </a:stretch>
            </a:blipFill>
          </p:spPr>
          <p:txBody>
            <a:bodyPr/>
            <a:lstStyle/>
            <a:p>
              <a:endParaRPr lang="en-US"/>
            </a:p>
          </p:txBody>
        </p:sp>
        <p:sp>
          <p:nvSpPr>
            <p:cNvPr id="7" name="Freeform 7"/>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sp>
        <p:nvSpPr>
          <p:cNvPr id="8" name="Freeform 8"/>
          <p:cNvSpPr/>
          <p:nvPr/>
        </p:nvSpPr>
        <p:spPr>
          <a:xfrm>
            <a:off x="13727834" y="473665"/>
            <a:ext cx="2731708" cy="2411586"/>
          </a:xfrm>
          <a:custGeom>
            <a:avLst/>
            <a:gdLst/>
            <a:ahLst/>
            <a:cxnLst/>
            <a:rect l="l" t="t" r="r" b="b"/>
            <a:pathLst>
              <a:path w="2731708" h="2411586">
                <a:moveTo>
                  <a:pt x="0" y="0"/>
                </a:moveTo>
                <a:lnTo>
                  <a:pt x="2731708" y="0"/>
                </a:lnTo>
                <a:lnTo>
                  <a:pt x="2731708" y="2411586"/>
                </a:lnTo>
                <a:lnTo>
                  <a:pt x="0" y="241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790418" y="588232"/>
            <a:ext cx="2606472" cy="2263381"/>
            <a:chOff x="0" y="0"/>
            <a:chExt cx="3475297" cy="3017842"/>
          </a:xfrm>
        </p:grpSpPr>
        <p:sp>
          <p:nvSpPr>
            <p:cNvPr id="10" name="Freeform 10"/>
            <p:cNvSpPr/>
            <p:nvPr/>
          </p:nvSpPr>
          <p:spPr>
            <a:xfrm>
              <a:off x="76200" y="76200"/>
              <a:ext cx="3413760" cy="2956433"/>
            </a:xfrm>
            <a:custGeom>
              <a:avLst/>
              <a:gdLst/>
              <a:ahLst/>
              <a:cxnLst/>
              <a:rect l="l" t="t" r="r" b="b"/>
              <a:pathLst>
                <a:path w="3413760" h="2956433">
                  <a:moveTo>
                    <a:pt x="2560447" y="0"/>
                  </a:moveTo>
                  <a:lnTo>
                    <a:pt x="853440" y="0"/>
                  </a:lnTo>
                  <a:lnTo>
                    <a:pt x="0" y="1478153"/>
                  </a:lnTo>
                  <a:lnTo>
                    <a:pt x="853440" y="2956433"/>
                  </a:lnTo>
                  <a:lnTo>
                    <a:pt x="2560320" y="2956433"/>
                  </a:lnTo>
                  <a:lnTo>
                    <a:pt x="3413760" y="1478280"/>
                  </a:lnTo>
                  <a:close/>
                </a:path>
              </a:pathLst>
            </a:custGeom>
            <a:blipFill>
              <a:blip r:embed="rId6"/>
              <a:stretch>
                <a:fillRect l="-36533" t="-2577" r="-33871" b="500"/>
              </a:stretch>
            </a:blipFill>
          </p:spPr>
          <p:txBody>
            <a:bodyPr/>
            <a:lstStyle/>
            <a:p>
              <a:endParaRPr lang="en-US"/>
            </a:p>
          </p:txBody>
        </p:sp>
        <p:sp>
          <p:nvSpPr>
            <p:cNvPr id="11" name="Freeform 11"/>
            <p:cNvSpPr/>
            <p:nvPr/>
          </p:nvSpPr>
          <p:spPr>
            <a:xfrm>
              <a:off x="-3429" y="0"/>
              <a:ext cx="3573018" cy="3108833"/>
            </a:xfrm>
            <a:custGeom>
              <a:avLst/>
              <a:gdLst/>
              <a:ahLst/>
              <a:cxnLst/>
              <a:rect l="l" t="t" r="r" b="b"/>
              <a:pathLst>
                <a:path w="3573018" h="3108833">
                  <a:moveTo>
                    <a:pt x="2640076" y="152400"/>
                  </a:moveTo>
                  <a:lnTo>
                    <a:pt x="933069" y="152400"/>
                  </a:lnTo>
                  <a:lnTo>
                    <a:pt x="933069" y="76200"/>
                  </a:lnTo>
                  <a:lnTo>
                    <a:pt x="999109" y="114300"/>
                  </a:lnTo>
                  <a:lnTo>
                    <a:pt x="145669" y="1592453"/>
                  </a:lnTo>
                  <a:lnTo>
                    <a:pt x="79629" y="1554353"/>
                  </a:lnTo>
                  <a:lnTo>
                    <a:pt x="145669" y="1516253"/>
                  </a:lnTo>
                  <a:lnTo>
                    <a:pt x="999109" y="2994533"/>
                  </a:lnTo>
                  <a:lnTo>
                    <a:pt x="933069" y="3032633"/>
                  </a:lnTo>
                  <a:lnTo>
                    <a:pt x="933069" y="2956433"/>
                  </a:lnTo>
                  <a:lnTo>
                    <a:pt x="2639949" y="2956433"/>
                  </a:lnTo>
                  <a:lnTo>
                    <a:pt x="2639949" y="3032633"/>
                  </a:lnTo>
                  <a:lnTo>
                    <a:pt x="2573909" y="2994533"/>
                  </a:lnTo>
                  <a:lnTo>
                    <a:pt x="3427349" y="1516380"/>
                  </a:lnTo>
                  <a:lnTo>
                    <a:pt x="3493389" y="1554480"/>
                  </a:lnTo>
                  <a:lnTo>
                    <a:pt x="3427349" y="1592580"/>
                  </a:lnTo>
                  <a:lnTo>
                    <a:pt x="2574036" y="114300"/>
                  </a:lnTo>
                  <a:lnTo>
                    <a:pt x="2640076" y="76200"/>
                  </a:lnTo>
                  <a:lnTo>
                    <a:pt x="2640076" y="152400"/>
                  </a:lnTo>
                  <a:moveTo>
                    <a:pt x="2640076" y="0"/>
                  </a:moveTo>
                  <a:cubicBezTo>
                    <a:pt x="2667254" y="0"/>
                    <a:pt x="2692400" y="14478"/>
                    <a:pt x="2706116" y="38100"/>
                  </a:cubicBezTo>
                  <a:lnTo>
                    <a:pt x="3559429" y="1516253"/>
                  </a:lnTo>
                  <a:cubicBezTo>
                    <a:pt x="3573018" y="1539875"/>
                    <a:pt x="3573018" y="1568831"/>
                    <a:pt x="3559429" y="1592453"/>
                  </a:cubicBezTo>
                  <a:lnTo>
                    <a:pt x="2705989" y="3070733"/>
                  </a:lnTo>
                  <a:cubicBezTo>
                    <a:pt x="2692400" y="3094355"/>
                    <a:pt x="2667254" y="3108833"/>
                    <a:pt x="2639949" y="3108833"/>
                  </a:cubicBezTo>
                  <a:lnTo>
                    <a:pt x="933069" y="3108833"/>
                  </a:lnTo>
                  <a:cubicBezTo>
                    <a:pt x="905891" y="3108833"/>
                    <a:pt x="880745" y="3094355"/>
                    <a:pt x="867029" y="3070733"/>
                  </a:cubicBezTo>
                  <a:lnTo>
                    <a:pt x="13589" y="1592453"/>
                  </a:lnTo>
                  <a:cubicBezTo>
                    <a:pt x="0" y="1568831"/>
                    <a:pt x="0" y="1539875"/>
                    <a:pt x="13589" y="1516253"/>
                  </a:cubicBezTo>
                  <a:lnTo>
                    <a:pt x="867156" y="38100"/>
                  </a:lnTo>
                  <a:cubicBezTo>
                    <a:pt x="880745" y="14478"/>
                    <a:pt x="905891" y="0"/>
                    <a:pt x="933196" y="0"/>
                  </a:cubicBezTo>
                  <a:lnTo>
                    <a:pt x="2640076" y="0"/>
                  </a:lnTo>
                  <a:close/>
                </a:path>
              </a:pathLst>
            </a:custGeom>
            <a:solidFill>
              <a:srgbClr val="E89122"/>
            </a:solidFill>
          </p:spPr>
          <p:txBody>
            <a:bodyPr/>
            <a:lstStyle/>
            <a:p>
              <a:endParaRPr lang="en-US"/>
            </a:p>
          </p:txBody>
        </p:sp>
      </p:grpSp>
      <p:grpSp>
        <p:nvGrpSpPr>
          <p:cNvPr id="12" name="Group 12"/>
          <p:cNvGrpSpPr/>
          <p:nvPr/>
        </p:nvGrpSpPr>
        <p:grpSpPr>
          <a:xfrm>
            <a:off x="12611591" y="3873377"/>
            <a:ext cx="4714993" cy="3443698"/>
            <a:chOff x="0" y="0"/>
            <a:chExt cx="6286657" cy="4591597"/>
          </a:xfrm>
        </p:grpSpPr>
        <p:sp>
          <p:nvSpPr>
            <p:cNvPr id="13" name="Freeform 13"/>
            <p:cNvSpPr/>
            <p:nvPr/>
          </p:nvSpPr>
          <p:spPr>
            <a:xfrm>
              <a:off x="0" y="0"/>
              <a:ext cx="6286627" cy="4591558"/>
            </a:xfrm>
            <a:custGeom>
              <a:avLst/>
              <a:gdLst/>
              <a:ahLst/>
              <a:cxnLst/>
              <a:rect l="l" t="t" r="r" b="b"/>
              <a:pathLst>
                <a:path w="6286627" h="4591558">
                  <a:moveTo>
                    <a:pt x="0" y="0"/>
                  </a:moveTo>
                  <a:lnTo>
                    <a:pt x="6286627" y="0"/>
                  </a:lnTo>
                  <a:lnTo>
                    <a:pt x="6286627" y="4591558"/>
                  </a:lnTo>
                  <a:lnTo>
                    <a:pt x="0" y="4591558"/>
                  </a:lnTo>
                  <a:lnTo>
                    <a:pt x="0" y="0"/>
                  </a:lnTo>
                  <a:close/>
                </a:path>
              </a:pathLst>
            </a:custGeom>
            <a:blipFill>
              <a:blip r:embed="rId7"/>
              <a:stretch>
                <a:fillRect l="-19" r="-19"/>
              </a:stretch>
            </a:blipFill>
          </p:spPr>
          <p:txBody>
            <a:bodyPr/>
            <a:lstStyle/>
            <a:p>
              <a:endParaRPr lang="en-US"/>
            </a:p>
          </p:txBody>
        </p:sp>
      </p:grpSp>
      <p:grpSp>
        <p:nvGrpSpPr>
          <p:cNvPr id="14" name="Group 14"/>
          <p:cNvGrpSpPr/>
          <p:nvPr/>
        </p:nvGrpSpPr>
        <p:grpSpPr>
          <a:xfrm>
            <a:off x="14106514" y="8942460"/>
            <a:ext cx="3784737" cy="889413"/>
            <a:chOff x="0" y="0"/>
            <a:chExt cx="5046316" cy="1185884"/>
          </a:xfrm>
        </p:grpSpPr>
        <p:sp>
          <p:nvSpPr>
            <p:cNvPr id="15" name="Freeform 15"/>
            <p:cNvSpPr/>
            <p:nvPr/>
          </p:nvSpPr>
          <p:spPr>
            <a:xfrm>
              <a:off x="0" y="0"/>
              <a:ext cx="5046345" cy="1185926"/>
            </a:xfrm>
            <a:custGeom>
              <a:avLst/>
              <a:gdLst/>
              <a:ahLst/>
              <a:cxnLst/>
              <a:rect l="l" t="t" r="r" b="b"/>
              <a:pathLst>
                <a:path w="5046345" h="1185926">
                  <a:moveTo>
                    <a:pt x="0" y="0"/>
                  </a:moveTo>
                  <a:lnTo>
                    <a:pt x="5046345" y="0"/>
                  </a:lnTo>
                  <a:lnTo>
                    <a:pt x="5046345" y="1185926"/>
                  </a:lnTo>
                  <a:lnTo>
                    <a:pt x="0" y="1185926"/>
                  </a:lnTo>
                  <a:lnTo>
                    <a:pt x="0" y="0"/>
                  </a:lnTo>
                  <a:close/>
                </a:path>
              </a:pathLst>
            </a:custGeom>
            <a:blipFill>
              <a:blip r:embed="rId8"/>
              <a:stretch>
                <a:fillRect b="3"/>
              </a:stretch>
            </a:blipFill>
          </p:spPr>
          <p:txBody>
            <a:bodyPr/>
            <a:lstStyle/>
            <a:p>
              <a:endParaRPr lang="en-US"/>
            </a:p>
          </p:txBody>
        </p:sp>
      </p:grpSp>
      <p:sp>
        <p:nvSpPr>
          <p:cNvPr id="16" name="TextBox 16"/>
          <p:cNvSpPr txBox="1"/>
          <p:nvPr/>
        </p:nvSpPr>
        <p:spPr>
          <a:xfrm>
            <a:off x="1035605" y="204893"/>
            <a:ext cx="10651490" cy="1046226"/>
          </a:xfrm>
          <a:prstGeom prst="rect">
            <a:avLst/>
          </a:prstGeom>
        </p:spPr>
        <p:txBody>
          <a:bodyPr lIns="0" tIns="0" rIns="0" bIns="0" rtlCol="0" anchor="t">
            <a:spAutoFit/>
          </a:bodyPr>
          <a:lstStyle/>
          <a:p>
            <a:pPr algn="l">
              <a:lnSpc>
                <a:spcPts val="8483"/>
              </a:lnSpc>
            </a:pPr>
            <a:r>
              <a:rPr lang="en-US" sz="6059" spc="303">
                <a:solidFill>
                  <a:srgbClr val="FFBD59"/>
                </a:solidFill>
                <a:latin typeface="GT Eesti Pro Display"/>
                <a:ea typeface="GT Eesti Pro Display"/>
                <a:cs typeface="GT Eesti Pro Display"/>
                <a:sym typeface="GT Eesti Pro Display"/>
              </a:rPr>
              <a:t>REIMAGINING SBVC:</a:t>
            </a:r>
          </a:p>
        </p:txBody>
      </p:sp>
      <p:sp>
        <p:nvSpPr>
          <p:cNvPr id="17" name="TextBox 17"/>
          <p:cNvSpPr txBox="1"/>
          <p:nvPr/>
        </p:nvSpPr>
        <p:spPr>
          <a:xfrm>
            <a:off x="1099777" y="1244841"/>
            <a:ext cx="10607102" cy="590245"/>
          </a:xfrm>
          <a:prstGeom prst="rect">
            <a:avLst/>
          </a:prstGeom>
        </p:spPr>
        <p:txBody>
          <a:bodyPr lIns="0" tIns="0" rIns="0" bIns="0" rtlCol="0" anchor="t">
            <a:spAutoFit/>
          </a:bodyPr>
          <a:lstStyle/>
          <a:p>
            <a:pPr algn="l">
              <a:lnSpc>
                <a:spcPts val="4742"/>
              </a:lnSpc>
            </a:pPr>
            <a:r>
              <a:rPr lang="en-US" sz="3387" spc="168">
                <a:solidFill>
                  <a:srgbClr val="FFFFFF"/>
                </a:solidFill>
                <a:latin typeface="GT Eesti Pro Text"/>
                <a:ea typeface="GT Eesti Pro Text"/>
                <a:cs typeface="GT Eesti Pro Text"/>
                <a:sym typeface="GT Eesti Pro Text"/>
              </a:rPr>
              <a:t>A FRESH START FOR OUR NEXT CENTURY</a:t>
            </a:r>
          </a:p>
        </p:txBody>
      </p:sp>
      <p:sp>
        <p:nvSpPr>
          <p:cNvPr id="18" name="TextBox 18"/>
          <p:cNvSpPr txBox="1"/>
          <p:nvPr/>
        </p:nvSpPr>
        <p:spPr>
          <a:xfrm>
            <a:off x="1600805" y="3029796"/>
            <a:ext cx="4122909" cy="853415"/>
          </a:xfrm>
          <a:prstGeom prst="rect">
            <a:avLst/>
          </a:prstGeom>
        </p:spPr>
        <p:txBody>
          <a:bodyPr lIns="0" tIns="0" rIns="0" bIns="0" rtlCol="0" anchor="t">
            <a:spAutoFit/>
          </a:bodyPr>
          <a:lstStyle/>
          <a:p>
            <a:pPr algn="l">
              <a:lnSpc>
                <a:spcPts val="7033"/>
              </a:lnSpc>
            </a:pPr>
            <a:r>
              <a:rPr lang="en-US" sz="5023" spc="215">
                <a:solidFill>
                  <a:srgbClr val="FFDE59"/>
                </a:solidFill>
                <a:latin typeface="GT Eesti Pro Display"/>
                <a:ea typeface="GT Eesti Pro Display"/>
                <a:cs typeface="GT Eesti Pro Display"/>
                <a:sym typeface="GT Eesti Pro Display"/>
              </a:rPr>
              <a:t>OUTCOMES</a:t>
            </a:r>
          </a:p>
        </p:txBody>
      </p:sp>
      <p:sp>
        <p:nvSpPr>
          <p:cNvPr id="19" name="TextBox 19"/>
          <p:cNvSpPr txBox="1"/>
          <p:nvPr/>
        </p:nvSpPr>
        <p:spPr>
          <a:xfrm>
            <a:off x="1099777" y="4107398"/>
            <a:ext cx="9247877" cy="4485297"/>
          </a:xfrm>
          <a:prstGeom prst="rect">
            <a:avLst/>
          </a:prstGeom>
        </p:spPr>
        <p:txBody>
          <a:bodyPr lIns="0" tIns="0" rIns="0" bIns="0" rtlCol="0" anchor="t">
            <a:spAutoFit/>
          </a:bodyPr>
          <a:lstStyle/>
          <a:p>
            <a:pPr marL="585031" lvl="2" indent="-195010" algn="l">
              <a:lnSpc>
                <a:spcPts val="3582"/>
              </a:lnSpc>
              <a:buFont typeface="Arial"/>
              <a:buChar char="⚬"/>
            </a:pPr>
            <a:r>
              <a:rPr lang="en-US" sz="2558">
                <a:solidFill>
                  <a:srgbClr val="FFFFFF"/>
                </a:solidFill>
                <a:latin typeface="GT Eesti Pro Text"/>
                <a:ea typeface="GT Eesti Pro Text"/>
                <a:cs typeface="GT Eesti Pro Text"/>
                <a:sym typeface="GT Eesti Pro Text"/>
              </a:rPr>
              <a:t>A simplified and streamlined student experience.</a:t>
            </a:r>
          </a:p>
          <a:p>
            <a:pPr marL="585031" lvl="2" indent="-195010" algn="l">
              <a:lnSpc>
                <a:spcPts val="3582"/>
              </a:lnSpc>
            </a:pPr>
            <a:endParaRPr lang="en-US" sz="2558">
              <a:solidFill>
                <a:srgbClr val="FFFFFF"/>
              </a:solidFill>
              <a:latin typeface="GT Eesti Pro Text"/>
              <a:ea typeface="GT Eesti Pro Text"/>
              <a:cs typeface="GT Eesti Pro Text"/>
              <a:sym typeface="GT Eesti Pro Text"/>
            </a:endParaRPr>
          </a:p>
          <a:p>
            <a:pPr marL="585031" lvl="2" indent="-195010" algn="l">
              <a:lnSpc>
                <a:spcPts val="3582"/>
              </a:lnSpc>
              <a:buFont typeface="Arial"/>
              <a:buChar char="⚬"/>
            </a:pPr>
            <a:r>
              <a:rPr lang="en-US" sz="2558">
                <a:solidFill>
                  <a:srgbClr val="FFFBD6"/>
                </a:solidFill>
                <a:latin typeface="GT Eesti Pro Text"/>
                <a:ea typeface="GT Eesti Pro Text"/>
                <a:cs typeface="GT Eesti Pro Text"/>
                <a:sym typeface="GT Eesti Pro Text"/>
              </a:rPr>
              <a:t>A College organizational structure that minimizes duplication of services.</a:t>
            </a:r>
          </a:p>
          <a:p>
            <a:pPr marL="585031" lvl="2" indent="-195010" algn="l">
              <a:lnSpc>
                <a:spcPts val="3582"/>
              </a:lnSpc>
            </a:pPr>
            <a:endParaRPr lang="en-US" sz="2558">
              <a:solidFill>
                <a:srgbClr val="FFFBD6"/>
              </a:solidFill>
              <a:latin typeface="GT Eesti Pro Text"/>
              <a:ea typeface="GT Eesti Pro Text"/>
              <a:cs typeface="GT Eesti Pro Text"/>
              <a:sym typeface="GT Eesti Pro Text"/>
            </a:endParaRPr>
          </a:p>
          <a:p>
            <a:pPr marL="585031" lvl="2" indent="-195010" algn="l">
              <a:lnSpc>
                <a:spcPts val="3582"/>
              </a:lnSpc>
              <a:buFont typeface="Arial"/>
              <a:buChar char="⚬"/>
            </a:pPr>
            <a:r>
              <a:rPr lang="en-US" sz="2558">
                <a:solidFill>
                  <a:srgbClr val="FFFFFF"/>
                </a:solidFill>
                <a:latin typeface="GT Eesti Pro Text"/>
                <a:ea typeface="GT Eesti Pro Text"/>
                <a:cs typeface="GT Eesti Pro Text"/>
                <a:sym typeface="GT Eesti Pro Text"/>
              </a:rPr>
              <a:t>An inclusive approach for a big picture reorganization that advances emerging areas, complex educational and support needs of students, and maximizing the priorities in the Valley Up! Initiative, 2025-30.</a:t>
            </a:r>
          </a:p>
          <a:p>
            <a:pPr marL="585031" lvl="2" indent="-195010" algn="l">
              <a:lnSpc>
                <a:spcPts val="3923"/>
              </a:lnSpc>
            </a:pPr>
            <a:endParaRPr lang="en-US" sz="2558">
              <a:solidFill>
                <a:srgbClr val="FFFFFF"/>
              </a:solidFill>
              <a:latin typeface="GT Eesti Pro Text"/>
              <a:ea typeface="GT Eesti Pro Text"/>
              <a:cs typeface="GT Eesti Pro Text"/>
              <a:sym typeface="GT Eesti Pro Text"/>
            </a:endParaRPr>
          </a:p>
        </p:txBody>
      </p:sp>
      <p:sp>
        <p:nvSpPr>
          <p:cNvPr id="20" name="Freeform 20"/>
          <p:cNvSpPr/>
          <p:nvPr/>
        </p:nvSpPr>
        <p:spPr>
          <a:xfrm rot="-307658">
            <a:off x="10403154" y="7791973"/>
            <a:ext cx="3188490" cy="3190386"/>
          </a:xfrm>
          <a:custGeom>
            <a:avLst/>
            <a:gdLst/>
            <a:ahLst/>
            <a:cxnLst/>
            <a:rect l="l" t="t" r="r" b="b"/>
            <a:pathLst>
              <a:path w="3188490" h="3190386">
                <a:moveTo>
                  <a:pt x="0" y="0"/>
                </a:moveTo>
                <a:lnTo>
                  <a:pt x="3188490" y="0"/>
                </a:lnTo>
                <a:lnTo>
                  <a:pt x="3188490" y="3190387"/>
                </a:lnTo>
                <a:lnTo>
                  <a:pt x="0" y="3190387"/>
                </a:lnTo>
                <a:lnTo>
                  <a:pt x="0" y="0"/>
                </a:lnTo>
                <a:close/>
              </a:path>
            </a:pathLst>
          </a:custGeom>
          <a:blipFill>
            <a:blip r:embed="rId9">
              <a:alphaModFix amt="25000"/>
            </a:blip>
            <a:stretch>
              <a:fillRect/>
            </a:stretch>
          </a:blipFill>
        </p:spPr>
        <p:txBody>
          <a:bodyPr/>
          <a:lstStyle/>
          <a:p>
            <a:endParaRPr lang="en-US"/>
          </a:p>
        </p:txBody>
      </p:sp>
      <p:sp>
        <p:nvSpPr>
          <p:cNvPr id="21" name="Freeform 21"/>
          <p:cNvSpPr/>
          <p:nvPr/>
        </p:nvSpPr>
        <p:spPr>
          <a:xfrm rot="350336">
            <a:off x="3816271" y="6042870"/>
            <a:ext cx="3188490" cy="3190386"/>
          </a:xfrm>
          <a:custGeom>
            <a:avLst/>
            <a:gdLst/>
            <a:ahLst/>
            <a:cxnLst/>
            <a:rect l="l" t="t" r="r" b="b"/>
            <a:pathLst>
              <a:path w="3188490" h="3190386">
                <a:moveTo>
                  <a:pt x="0" y="0"/>
                </a:moveTo>
                <a:lnTo>
                  <a:pt x="3188490" y="0"/>
                </a:lnTo>
                <a:lnTo>
                  <a:pt x="3188490" y="3190386"/>
                </a:lnTo>
                <a:lnTo>
                  <a:pt x="0" y="3190386"/>
                </a:lnTo>
                <a:lnTo>
                  <a:pt x="0" y="0"/>
                </a:lnTo>
                <a:close/>
              </a:path>
            </a:pathLst>
          </a:custGeom>
          <a:blipFill>
            <a:blip r:embed="rId9">
              <a:alphaModFix amt="25000"/>
            </a:blip>
            <a:stretch>
              <a:fillRect/>
            </a:stretch>
          </a:blipFill>
        </p:spPr>
        <p:txBody>
          <a:bodyPr/>
          <a:lstStyle/>
          <a:p>
            <a:endParaRPr lang="en-US"/>
          </a:p>
        </p:txBody>
      </p:sp>
      <p:sp>
        <p:nvSpPr>
          <p:cNvPr id="22" name="Freeform 22"/>
          <p:cNvSpPr/>
          <p:nvPr/>
        </p:nvSpPr>
        <p:spPr>
          <a:xfrm rot="-83054">
            <a:off x="5295454" y="626279"/>
            <a:ext cx="3188490" cy="3190386"/>
          </a:xfrm>
          <a:custGeom>
            <a:avLst/>
            <a:gdLst/>
            <a:ahLst/>
            <a:cxnLst/>
            <a:rect l="l" t="t" r="r" b="b"/>
            <a:pathLst>
              <a:path w="3188490" h="3190386">
                <a:moveTo>
                  <a:pt x="0" y="0"/>
                </a:moveTo>
                <a:lnTo>
                  <a:pt x="3188489" y="0"/>
                </a:lnTo>
                <a:lnTo>
                  <a:pt x="3188489" y="3190386"/>
                </a:lnTo>
                <a:lnTo>
                  <a:pt x="0" y="3190386"/>
                </a:lnTo>
                <a:lnTo>
                  <a:pt x="0" y="0"/>
                </a:lnTo>
                <a:close/>
              </a:path>
            </a:pathLst>
          </a:custGeom>
          <a:blipFill>
            <a:blip r:embed="rId9">
              <a:alphaModFix amt="25000"/>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1F45"/>
        </a:solidFill>
        <a:effectLst/>
      </p:bgPr>
    </p:bg>
    <p:spTree>
      <p:nvGrpSpPr>
        <p:cNvPr id="1" name=""/>
        <p:cNvGrpSpPr/>
        <p:nvPr/>
      </p:nvGrpSpPr>
      <p:grpSpPr>
        <a:xfrm>
          <a:off x="0" y="0"/>
          <a:ext cx="0" cy="0"/>
          <a:chOff x="0" y="0"/>
          <a:chExt cx="0" cy="0"/>
        </a:xfrm>
      </p:grpSpPr>
      <p:grpSp>
        <p:nvGrpSpPr>
          <p:cNvPr id="2" name="Group 2"/>
          <p:cNvGrpSpPr/>
          <p:nvPr/>
        </p:nvGrpSpPr>
        <p:grpSpPr>
          <a:xfrm>
            <a:off x="12594487" y="435439"/>
            <a:ext cx="2107475" cy="1829657"/>
            <a:chOff x="0" y="0"/>
            <a:chExt cx="2809967" cy="2439543"/>
          </a:xfrm>
        </p:grpSpPr>
        <p:sp>
          <p:nvSpPr>
            <p:cNvPr id="3" name="Freeform 3"/>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2"/>
              <a:stretch>
                <a:fillRect l="-17888" t="-2917" r="-14483" b="1013"/>
              </a:stretch>
            </a:blipFill>
          </p:spPr>
          <p:txBody>
            <a:bodyPr/>
            <a:lstStyle/>
            <a:p>
              <a:endParaRPr lang="en-US"/>
            </a:p>
          </p:txBody>
        </p:sp>
        <p:sp>
          <p:nvSpPr>
            <p:cNvPr id="4" name="Freeform 4"/>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grpSp>
        <p:nvGrpSpPr>
          <p:cNvPr id="5" name="Group 5"/>
          <p:cNvGrpSpPr/>
          <p:nvPr/>
        </p:nvGrpSpPr>
        <p:grpSpPr>
          <a:xfrm>
            <a:off x="15485414" y="435439"/>
            <a:ext cx="2107475" cy="1829657"/>
            <a:chOff x="0" y="0"/>
            <a:chExt cx="2809967" cy="2439543"/>
          </a:xfrm>
        </p:grpSpPr>
        <p:sp>
          <p:nvSpPr>
            <p:cNvPr id="6" name="Freeform 6"/>
            <p:cNvSpPr/>
            <p:nvPr/>
          </p:nvSpPr>
          <p:spPr>
            <a:xfrm>
              <a:off x="69850" y="69850"/>
              <a:ext cx="2764409" cy="2393950"/>
            </a:xfrm>
            <a:custGeom>
              <a:avLst/>
              <a:gdLst/>
              <a:ahLst/>
              <a:cxnLst/>
              <a:rect l="l" t="t" r="r" b="b"/>
              <a:pathLst>
                <a:path w="2764409" h="2393950">
                  <a:moveTo>
                    <a:pt x="2073275" y="0"/>
                  </a:moveTo>
                  <a:lnTo>
                    <a:pt x="691134" y="0"/>
                  </a:lnTo>
                  <a:lnTo>
                    <a:pt x="0" y="1196975"/>
                  </a:lnTo>
                  <a:lnTo>
                    <a:pt x="691134" y="2393950"/>
                  </a:lnTo>
                  <a:lnTo>
                    <a:pt x="2073275" y="2393950"/>
                  </a:lnTo>
                  <a:lnTo>
                    <a:pt x="2764409" y="1196975"/>
                  </a:lnTo>
                  <a:close/>
                </a:path>
              </a:pathLst>
            </a:custGeom>
            <a:blipFill>
              <a:blip r:embed="rId3"/>
              <a:stretch>
                <a:fillRect l="-40694" t="-2917" r="-37288" b="1013"/>
              </a:stretch>
            </a:blipFill>
          </p:spPr>
          <p:txBody>
            <a:bodyPr/>
            <a:lstStyle/>
            <a:p>
              <a:endParaRPr lang="en-US"/>
            </a:p>
          </p:txBody>
        </p:sp>
        <p:sp>
          <p:nvSpPr>
            <p:cNvPr id="7" name="Freeform 7"/>
            <p:cNvSpPr/>
            <p:nvPr/>
          </p:nvSpPr>
          <p:spPr>
            <a:xfrm>
              <a:off x="-3048" y="0"/>
              <a:ext cx="2910205" cy="2533650"/>
            </a:xfrm>
            <a:custGeom>
              <a:avLst/>
              <a:gdLst/>
              <a:ahLst/>
              <a:cxnLst/>
              <a:rect l="l" t="t" r="r" b="b"/>
              <a:pathLst>
                <a:path w="2910205" h="2533650">
                  <a:moveTo>
                    <a:pt x="2146173" y="139700"/>
                  </a:moveTo>
                  <a:lnTo>
                    <a:pt x="764032" y="139700"/>
                  </a:lnTo>
                  <a:lnTo>
                    <a:pt x="764032" y="69850"/>
                  </a:lnTo>
                  <a:lnTo>
                    <a:pt x="824484" y="104775"/>
                  </a:lnTo>
                  <a:lnTo>
                    <a:pt x="133350" y="1301750"/>
                  </a:lnTo>
                  <a:lnTo>
                    <a:pt x="72898" y="1266825"/>
                  </a:lnTo>
                  <a:lnTo>
                    <a:pt x="133350" y="1231900"/>
                  </a:lnTo>
                  <a:lnTo>
                    <a:pt x="824484" y="2428875"/>
                  </a:lnTo>
                  <a:lnTo>
                    <a:pt x="764032" y="2463800"/>
                  </a:lnTo>
                  <a:lnTo>
                    <a:pt x="764032" y="2393950"/>
                  </a:lnTo>
                  <a:lnTo>
                    <a:pt x="2146173" y="2393950"/>
                  </a:lnTo>
                  <a:lnTo>
                    <a:pt x="2146173" y="2463800"/>
                  </a:lnTo>
                  <a:lnTo>
                    <a:pt x="2085721" y="2428875"/>
                  </a:lnTo>
                  <a:lnTo>
                    <a:pt x="2776728" y="1231900"/>
                  </a:lnTo>
                  <a:lnTo>
                    <a:pt x="2837180" y="1266825"/>
                  </a:lnTo>
                  <a:lnTo>
                    <a:pt x="2776728" y="1301750"/>
                  </a:lnTo>
                  <a:lnTo>
                    <a:pt x="2085721" y="104775"/>
                  </a:lnTo>
                  <a:lnTo>
                    <a:pt x="2146173" y="69850"/>
                  </a:lnTo>
                  <a:lnTo>
                    <a:pt x="2146173" y="139700"/>
                  </a:lnTo>
                  <a:moveTo>
                    <a:pt x="2146173" y="0"/>
                  </a:moveTo>
                  <a:cubicBezTo>
                    <a:pt x="2171065" y="0"/>
                    <a:pt x="2194179" y="13335"/>
                    <a:pt x="2206625" y="34925"/>
                  </a:cubicBezTo>
                  <a:lnTo>
                    <a:pt x="2897759" y="1231900"/>
                  </a:lnTo>
                  <a:cubicBezTo>
                    <a:pt x="2910205" y="1253490"/>
                    <a:pt x="2910205" y="1280160"/>
                    <a:pt x="2897759" y="1301750"/>
                  </a:cubicBezTo>
                  <a:lnTo>
                    <a:pt x="2206625" y="2498725"/>
                  </a:lnTo>
                  <a:cubicBezTo>
                    <a:pt x="2194179" y="2520315"/>
                    <a:pt x="2171065" y="2533650"/>
                    <a:pt x="2146173" y="2533650"/>
                  </a:cubicBezTo>
                  <a:lnTo>
                    <a:pt x="764032" y="2533650"/>
                  </a:lnTo>
                  <a:cubicBezTo>
                    <a:pt x="739140" y="2533650"/>
                    <a:pt x="716026" y="2520315"/>
                    <a:pt x="703580" y="2498725"/>
                  </a:cubicBezTo>
                  <a:lnTo>
                    <a:pt x="12446" y="1301750"/>
                  </a:lnTo>
                  <a:cubicBezTo>
                    <a:pt x="0" y="1280160"/>
                    <a:pt x="0" y="1253490"/>
                    <a:pt x="12446" y="1231900"/>
                  </a:cubicBezTo>
                  <a:lnTo>
                    <a:pt x="703453" y="34925"/>
                  </a:lnTo>
                  <a:cubicBezTo>
                    <a:pt x="716026" y="13335"/>
                    <a:pt x="739013" y="0"/>
                    <a:pt x="764032" y="0"/>
                  </a:cubicBezTo>
                  <a:lnTo>
                    <a:pt x="2146173" y="0"/>
                  </a:lnTo>
                  <a:close/>
                </a:path>
              </a:pathLst>
            </a:custGeom>
            <a:solidFill>
              <a:srgbClr val="FFFFFF"/>
            </a:solidFill>
          </p:spPr>
          <p:txBody>
            <a:bodyPr/>
            <a:lstStyle/>
            <a:p>
              <a:endParaRPr lang="en-US"/>
            </a:p>
          </p:txBody>
        </p:sp>
      </p:grpSp>
      <p:sp>
        <p:nvSpPr>
          <p:cNvPr id="8" name="Freeform 8"/>
          <p:cNvSpPr/>
          <p:nvPr/>
        </p:nvSpPr>
        <p:spPr>
          <a:xfrm>
            <a:off x="13727834" y="473665"/>
            <a:ext cx="2731708" cy="2411586"/>
          </a:xfrm>
          <a:custGeom>
            <a:avLst/>
            <a:gdLst/>
            <a:ahLst/>
            <a:cxnLst/>
            <a:rect l="l" t="t" r="r" b="b"/>
            <a:pathLst>
              <a:path w="2731708" h="2411586">
                <a:moveTo>
                  <a:pt x="0" y="0"/>
                </a:moveTo>
                <a:lnTo>
                  <a:pt x="2731708" y="0"/>
                </a:lnTo>
                <a:lnTo>
                  <a:pt x="2731708" y="2411586"/>
                </a:lnTo>
                <a:lnTo>
                  <a:pt x="0" y="241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790418" y="588232"/>
            <a:ext cx="2606472" cy="2263381"/>
            <a:chOff x="0" y="0"/>
            <a:chExt cx="3475297" cy="3017842"/>
          </a:xfrm>
        </p:grpSpPr>
        <p:sp>
          <p:nvSpPr>
            <p:cNvPr id="10" name="Freeform 10"/>
            <p:cNvSpPr/>
            <p:nvPr/>
          </p:nvSpPr>
          <p:spPr>
            <a:xfrm>
              <a:off x="76200" y="76200"/>
              <a:ext cx="3413760" cy="2956433"/>
            </a:xfrm>
            <a:custGeom>
              <a:avLst/>
              <a:gdLst/>
              <a:ahLst/>
              <a:cxnLst/>
              <a:rect l="l" t="t" r="r" b="b"/>
              <a:pathLst>
                <a:path w="3413760" h="2956433">
                  <a:moveTo>
                    <a:pt x="2560447" y="0"/>
                  </a:moveTo>
                  <a:lnTo>
                    <a:pt x="853440" y="0"/>
                  </a:lnTo>
                  <a:lnTo>
                    <a:pt x="0" y="1478153"/>
                  </a:lnTo>
                  <a:lnTo>
                    <a:pt x="853440" y="2956433"/>
                  </a:lnTo>
                  <a:lnTo>
                    <a:pt x="2560320" y="2956433"/>
                  </a:lnTo>
                  <a:lnTo>
                    <a:pt x="3413760" y="1478280"/>
                  </a:lnTo>
                  <a:close/>
                </a:path>
              </a:pathLst>
            </a:custGeom>
            <a:blipFill>
              <a:blip r:embed="rId6"/>
              <a:stretch>
                <a:fillRect l="-36533" t="-2577" r="-33871" b="500"/>
              </a:stretch>
            </a:blipFill>
          </p:spPr>
          <p:txBody>
            <a:bodyPr/>
            <a:lstStyle/>
            <a:p>
              <a:endParaRPr lang="en-US"/>
            </a:p>
          </p:txBody>
        </p:sp>
        <p:sp>
          <p:nvSpPr>
            <p:cNvPr id="11" name="Freeform 11"/>
            <p:cNvSpPr/>
            <p:nvPr/>
          </p:nvSpPr>
          <p:spPr>
            <a:xfrm>
              <a:off x="-3429" y="0"/>
              <a:ext cx="3573018" cy="3108833"/>
            </a:xfrm>
            <a:custGeom>
              <a:avLst/>
              <a:gdLst/>
              <a:ahLst/>
              <a:cxnLst/>
              <a:rect l="l" t="t" r="r" b="b"/>
              <a:pathLst>
                <a:path w="3573018" h="3108833">
                  <a:moveTo>
                    <a:pt x="2640076" y="152400"/>
                  </a:moveTo>
                  <a:lnTo>
                    <a:pt x="933069" y="152400"/>
                  </a:lnTo>
                  <a:lnTo>
                    <a:pt x="933069" y="76200"/>
                  </a:lnTo>
                  <a:lnTo>
                    <a:pt x="999109" y="114300"/>
                  </a:lnTo>
                  <a:lnTo>
                    <a:pt x="145669" y="1592453"/>
                  </a:lnTo>
                  <a:lnTo>
                    <a:pt x="79629" y="1554353"/>
                  </a:lnTo>
                  <a:lnTo>
                    <a:pt x="145669" y="1516253"/>
                  </a:lnTo>
                  <a:lnTo>
                    <a:pt x="999109" y="2994533"/>
                  </a:lnTo>
                  <a:lnTo>
                    <a:pt x="933069" y="3032633"/>
                  </a:lnTo>
                  <a:lnTo>
                    <a:pt x="933069" y="2956433"/>
                  </a:lnTo>
                  <a:lnTo>
                    <a:pt x="2639949" y="2956433"/>
                  </a:lnTo>
                  <a:lnTo>
                    <a:pt x="2639949" y="3032633"/>
                  </a:lnTo>
                  <a:lnTo>
                    <a:pt x="2573909" y="2994533"/>
                  </a:lnTo>
                  <a:lnTo>
                    <a:pt x="3427349" y="1516380"/>
                  </a:lnTo>
                  <a:lnTo>
                    <a:pt x="3493389" y="1554480"/>
                  </a:lnTo>
                  <a:lnTo>
                    <a:pt x="3427349" y="1592580"/>
                  </a:lnTo>
                  <a:lnTo>
                    <a:pt x="2574036" y="114300"/>
                  </a:lnTo>
                  <a:lnTo>
                    <a:pt x="2640076" y="76200"/>
                  </a:lnTo>
                  <a:lnTo>
                    <a:pt x="2640076" y="152400"/>
                  </a:lnTo>
                  <a:moveTo>
                    <a:pt x="2640076" y="0"/>
                  </a:moveTo>
                  <a:cubicBezTo>
                    <a:pt x="2667254" y="0"/>
                    <a:pt x="2692400" y="14478"/>
                    <a:pt x="2706116" y="38100"/>
                  </a:cubicBezTo>
                  <a:lnTo>
                    <a:pt x="3559429" y="1516253"/>
                  </a:lnTo>
                  <a:cubicBezTo>
                    <a:pt x="3573018" y="1539875"/>
                    <a:pt x="3573018" y="1568831"/>
                    <a:pt x="3559429" y="1592453"/>
                  </a:cubicBezTo>
                  <a:lnTo>
                    <a:pt x="2705989" y="3070733"/>
                  </a:lnTo>
                  <a:cubicBezTo>
                    <a:pt x="2692400" y="3094355"/>
                    <a:pt x="2667254" y="3108833"/>
                    <a:pt x="2639949" y="3108833"/>
                  </a:cubicBezTo>
                  <a:lnTo>
                    <a:pt x="933069" y="3108833"/>
                  </a:lnTo>
                  <a:cubicBezTo>
                    <a:pt x="905891" y="3108833"/>
                    <a:pt x="880745" y="3094355"/>
                    <a:pt x="867029" y="3070733"/>
                  </a:cubicBezTo>
                  <a:lnTo>
                    <a:pt x="13589" y="1592453"/>
                  </a:lnTo>
                  <a:cubicBezTo>
                    <a:pt x="0" y="1568831"/>
                    <a:pt x="0" y="1539875"/>
                    <a:pt x="13589" y="1516253"/>
                  </a:cubicBezTo>
                  <a:lnTo>
                    <a:pt x="867156" y="38100"/>
                  </a:lnTo>
                  <a:cubicBezTo>
                    <a:pt x="880745" y="14478"/>
                    <a:pt x="905891" y="0"/>
                    <a:pt x="933196" y="0"/>
                  </a:cubicBezTo>
                  <a:lnTo>
                    <a:pt x="2640076" y="0"/>
                  </a:lnTo>
                  <a:close/>
                </a:path>
              </a:pathLst>
            </a:custGeom>
            <a:solidFill>
              <a:srgbClr val="E89122"/>
            </a:solidFill>
          </p:spPr>
          <p:txBody>
            <a:bodyPr/>
            <a:lstStyle/>
            <a:p>
              <a:endParaRPr lang="en-US"/>
            </a:p>
          </p:txBody>
        </p:sp>
      </p:grpSp>
      <p:grpSp>
        <p:nvGrpSpPr>
          <p:cNvPr id="12" name="Group 12"/>
          <p:cNvGrpSpPr/>
          <p:nvPr/>
        </p:nvGrpSpPr>
        <p:grpSpPr>
          <a:xfrm>
            <a:off x="12611591" y="3873377"/>
            <a:ext cx="4714993" cy="3443698"/>
            <a:chOff x="0" y="0"/>
            <a:chExt cx="6286657" cy="4591597"/>
          </a:xfrm>
        </p:grpSpPr>
        <p:sp>
          <p:nvSpPr>
            <p:cNvPr id="13" name="Freeform 13"/>
            <p:cNvSpPr/>
            <p:nvPr/>
          </p:nvSpPr>
          <p:spPr>
            <a:xfrm>
              <a:off x="0" y="0"/>
              <a:ext cx="6286627" cy="4591558"/>
            </a:xfrm>
            <a:custGeom>
              <a:avLst/>
              <a:gdLst/>
              <a:ahLst/>
              <a:cxnLst/>
              <a:rect l="l" t="t" r="r" b="b"/>
              <a:pathLst>
                <a:path w="6286627" h="4591558">
                  <a:moveTo>
                    <a:pt x="0" y="0"/>
                  </a:moveTo>
                  <a:lnTo>
                    <a:pt x="6286627" y="0"/>
                  </a:lnTo>
                  <a:lnTo>
                    <a:pt x="6286627" y="4591558"/>
                  </a:lnTo>
                  <a:lnTo>
                    <a:pt x="0" y="4591558"/>
                  </a:lnTo>
                  <a:lnTo>
                    <a:pt x="0" y="0"/>
                  </a:lnTo>
                  <a:close/>
                </a:path>
              </a:pathLst>
            </a:custGeom>
            <a:blipFill>
              <a:blip r:embed="rId7"/>
              <a:stretch>
                <a:fillRect l="-19" r="-19"/>
              </a:stretch>
            </a:blipFill>
          </p:spPr>
          <p:txBody>
            <a:bodyPr/>
            <a:lstStyle/>
            <a:p>
              <a:endParaRPr lang="en-US"/>
            </a:p>
          </p:txBody>
        </p:sp>
      </p:grpSp>
      <p:grpSp>
        <p:nvGrpSpPr>
          <p:cNvPr id="14" name="Group 14"/>
          <p:cNvGrpSpPr/>
          <p:nvPr/>
        </p:nvGrpSpPr>
        <p:grpSpPr>
          <a:xfrm>
            <a:off x="14106514" y="8942460"/>
            <a:ext cx="3784737" cy="889413"/>
            <a:chOff x="0" y="0"/>
            <a:chExt cx="5046316" cy="1185884"/>
          </a:xfrm>
        </p:grpSpPr>
        <p:sp>
          <p:nvSpPr>
            <p:cNvPr id="15" name="Freeform 15"/>
            <p:cNvSpPr/>
            <p:nvPr/>
          </p:nvSpPr>
          <p:spPr>
            <a:xfrm>
              <a:off x="0" y="0"/>
              <a:ext cx="5046345" cy="1185926"/>
            </a:xfrm>
            <a:custGeom>
              <a:avLst/>
              <a:gdLst/>
              <a:ahLst/>
              <a:cxnLst/>
              <a:rect l="l" t="t" r="r" b="b"/>
              <a:pathLst>
                <a:path w="5046345" h="1185926">
                  <a:moveTo>
                    <a:pt x="0" y="0"/>
                  </a:moveTo>
                  <a:lnTo>
                    <a:pt x="5046345" y="0"/>
                  </a:lnTo>
                  <a:lnTo>
                    <a:pt x="5046345" y="1185926"/>
                  </a:lnTo>
                  <a:lnTo>
                    <a:pt x="0" y="1185926"/>
                  </a:lnTo>
                  <a:lnTo>
                    <a:pt x="0" y="0"/>
                  </a:lnTo>
                  <a:close/>
                </a:path>
              </a:pathLst>
            </a:custGeom>
            <a:blipFill>
              <a:blip r:embed="rId8"/>
              <a:stretch>
                <a:fillRect b="3"/>
              </a:stretch>
            </a:blipFill>
          </p:spPr>
          <p:txBody>
            <a:bodyPr/>
            <a:lstStyle/>
            <a:p>
              <a:endParaRPr lang="en-US"/>
            </a:p>
          </p:txBody>
        </p:sp>
      </p:grpSp>
      <p:sp>
        <p:nvSpPr>
          <p:cNvPr id="16" name="TextBox 16"/>
          <p:cNvSpPr txBox="1"/>
          <p:nvPr/>
        </p:nvSpPr>
        <p:spPr>
          <a:xfrm>
            <a:off x="1035605" y="204893"/>
            <a:ext cx="10651490" cy="1046226"/>
          </a:xfrm>
          <a:prstGeom prst="rect">
            <a:avLst/>
          </a:prstGeom>
        </p:spPr>
        <p:txBody>
          <a:bodyPr lIns="0" tIns="0" rIns="0" bIns="0" rtlCol="0" anchor="t">
            <a:spAutoFit/>
          </a:bodyPr>
          <a:lstStyle/>
          <a:p>
            <a:pPr algn="l">
              <a:lnSpc>
                <a:spcPts val="8483"/>
              </a:lnSpc>
            </a:pPr>
            <a:r>
              <a:rPr lang="en-US" sz="6059" spc="303">
                <a:solidFill>
                  <a:srgbClr val="FFBD59"/>
                </a:solidFill>
                <a:latin typeface="GT Eesti Pro Display"/>
                <a:ea typeface="GT Eesti Pro Display"/>
                <a:cs typeface="GT Eesti Pro Display"/>
                <a:sym typeface="GT Eesti Pro Display"/>
              </a:rPr>
              <a:t>REIMAGINING SBVC:</a:t>
            </a:r>
          </a:p>
        </p:txBody>
      </p:sp>
      <p:sp>
        <p:nvSpPr>
          <p:cNvPr id="17" name="TextBox 17"/>
          <p:cNvSpPr txBox="1"/>
          <p:nvPr/>
        </p:nvSpPr>
        <p:spPr>
          <a:xfrm>
            <a:off x="1099777" y="1244841"/>
            <a:ext cx="10607102" cy="590245"/>
          </a:xfrm>
          <a:prstGeom prst="rect">
            <a:avLst/>
          </a:prstGeom>
        </p:spPr>
        <p:txBody>
          <a:bodyPr lIns="0" tIns="0" rIns="0" bIns="0" rtlCol="0" anchor="t">
            <a:spAutoFit/>
          </a:bodyPr>
          <a:lstStyle/>
          <a:p>
            <a:pPr algn="l">
              <a:lnSpc>
                <a:spcPts val="4742"/>
              </a:lnSpc>
            </a:pPr>
            <a:r>
              <a:rPr lang="en-US" sz="3387" spc="168">
                <a:solidFill>
                  <a:srgbClr val="FFFFFF"/>
                </a:solidFill>
                <a:latin typeface="GT Eesti Pro Text"/>
                <a:ea typeface="GT Eesti Pro Text"/>
                <a:cs typeface="GT Eesti Pro Text"/>
                <a:sym typeface="GT Eesti Pro Text"/>
              </a:rPr>
              <a:t>A FRESH START FOR OUR NEXT CENTURY</a:t>
            </a:r>
          </a:p>
        </p:txBody>
      </p:sp>
      <p:sp>
        <p:nvSpPr>
          <p:cNvPr id="18" name="TextBox 18"/>
          <p:cNvSpPr txBox="1"/>
          <p:nvPr/>
        </p:nvSpPr>
        <p:spPr>
          <a:xfrm>
            <a:off x="1600805" y="3029796"/>
            <a:ext cx="6055723" cy="853415"/>
          </a:xfrm>
          <a:prstGeom prst="rect">
            <a:avLst/>
          </a:prstGeom>
        </p:spPr>
        <p:txBody>
          <a:bodyPr lIns="0" tIns="0" rIns="0" bIns="0" rtlCol="0" anchor="t">
            <a:spAutoFit/>
          </a:bodyPr>
          <a:lstStyle/>
          <a:p>
            <a:pPr algn="l">
              <a:lnSpc>
                <a:spcPts val="7033"/>
              </a:lnSpc>
            </a:pPr>
            <a:r>
              <a:rPr lang="en-US" sz="5023" spc="215">
                <a:solidFill>
                  <a:srgbClr val="FFDE59"/>
                </a:solidFill>
                <a:latin typeface="GT Eesti Pro Display"/>
                <a:ea typeface="GT Eesti Pro Display"/>
                <a:cs typeface="GT Eesti Pro Display"/>
                <a:sym typeface="GT Eesti Pro Display"/>
              </a:rPr>
              <a:t>GUIDELINES</a:t>
            </a:r>
          </a:p>
        </p:txBody>
      </p:sp>
      <p:sp>
        <p:nvSpPr>
          <p:cNvPr id="19" name="TextBox 19"/>
          <p:cNvSpPr txBox="1"/>
          <p:nvPr/>
        </p:nvSpPr>
        <p:spPr>
          <a:xfrm>
            <a:off x="1099777" y="4107398"/>
            <a:ext cx="9069145" cy="4485297"/>
          </a:xfrm>
          <a:prstGeom prst="rect">
            <a:avLst/>
          </a:prstGeom>
        </p:spPr>
        <p:txBody>
          <a:bodyPr lIns="0" tIns="0" rIns="0" bIns="0" rtlCol="0" anchor="t">
            <a:spAutoFit/>
          </a:bodyPr>
          <a:lstStyle/>
          <a:p>
            <a:pPr marL="585031" lvl="2" indent="-195010" algn="l">
              <a:lnSpc>
                <a:spcPts val="3582"/>
              </a:lnSpc>
              <a:buFont typeface="Arial"/>
              <a:buChar char="⚬"/>
            </a:pPr>
            <a:r>
              <a:rPr lang="en-US" sz="2558">
                <a:solidFill>
                  <a:srgbClr val="FFFFFF"/>
                </a:solidFill>
                <a:latin typeface="GT Eesti Pro Text"/>
                <a:ea typeface="GT Eesti Pro Text"/>
                <a:cs typeface="GT Eesti Pro Text"/>
                <a:sym typeface="GT Eesti Pro Text"/>
              </a:rPr>
              <a:t>Employees will not lose their jobs as part of the REORG, but job duties may change.</a:t>
            </a:r>
          </a:p>
          <a:p>
            <a:pPr marL="585031" lvl="2" indent="-195010" algn="l">
              <a:lnSpc>
                <a:spcPts val="3582"/>
              </a:lnSpc>
            </a:pPr>
            <a:endParaRPr lang="en-US" sz="2558">
              <a:solidFill>
                <a:srgbClr val="FFFFFF"/>
              </a:solidFill>
              <a:latin typeface="GT Eesti Pro Text"/>
              <a:ea typeface="GT Eesti Pro Text"/>
              <a:cs typeface="GT Eesti Pro Text"/>
              <a:sym typeface="GT Eesti Pro Text"/>
            </a:endParaRPr>
          </a:p>
          <a:p>
            <a:pPr marL="585031" lvl="2" indent="-195010" algn="l">
              <a:lnSpc>
                <a:spcPts val="3582"/>
              </a:lnSpc>
              <a:buFont typeface="Arial"/>
              <a:buChar char="⚬"/>
            </a:pPr>
            <a:r>
              <a:rPr lang="en-US" sz="2558">
                <a:solidFill>
                  <a:srgbClr val="FFFBD6"/>
                </a:solidFill>
                <a:latin typeface="GT Eesti Pro Text"/>
                <a:ea typeface="GT Eesti Pro Text"/>
                <a:cs typeface="GT Eesti Pro Text"/>
                <a:sym typeface="GT Eesti Pro Text"/>
              </a:rPr>
              <a:t>All employees will be supported to participate in REORG opportunities outlined in the timeline.</a:t>
            </a:r>
          </a:p>
          <a:p>
            <a:pPr marL="585031" lvl="2" indent="-195010" algn="l">
              <a:lnSpc>
                <a:spcPts val="3582"/>
              </a:lnSpc>
            </a:pPr>
            <a:endParaRPr lang="en-US" sz="2558">
              <a:solidFill>
                <a:srgbClr val="FFFBD6"/>
              </a:solidFill>
              <a:latin typeface="GT Eesti Pro Text"/>
              <a:ea typeface="GT Eesti Pro Text"/>
              <a:cs typeface="GT Eesti Pro Text"/>
              <a:sym typeface="GT Eesti Pro Text"/>
            </a:endParaRPr>
          </a:p>
          <a:p>
            <a:pPr marL="585031" lvl="2" indent="-195010" algn="l">
              <a:lnSpc>
                <a:spcPts val="3582"/>
              </a:lnSpc>
              <a:buFont typeface="Arial"/>
              <a:buChar char="⚬"/>
            </a:pPr>
            <a:r>
              <a:rPr lang="en-US" sz="2558">
                <a:solidFill>
                  <a:srgbClr val="FFFFFF"/>
                </a:solidFill>
                <a:latin typeface="GT Eesti Pro Text"/>
                <a:ea typeface="GT Eesti Pro Text"/>
                <a:cs typeface="GT Eesti Pro Text"/>
                <a:sym typeface="GT Eesti Pro Text"/>
              </a:rPr>
              <a:t>The timeline is subject to change to ensure all voices are heard—getting it right is more important than rushing to a decision.</a:t>
            </a:r>
          </a:p>
          <a:p>
            <a:pPr marL="585031" lvl="2" indent="-195010" algn="l">
              <a:lnSpc>
                <a:spcPts val="3923"/>
              </a:lnSpc>
            </a:pPr>
            <a:endParaRPr lang="en-US" sz="2558">
              <a:solidFill>
                <a:srgbClr val="FFFFFF"/>
              </a:solidFill>
              <a:latin typeface="GT Eesti Pro Text"/>
              <a:ea typeface="GT Eesti Pro Text"/>
              <a:cs typeface="GT Eesti Pro Text"/>
              <a:sym typeface="GT Eesti Pro Text"/>
            </a:endParaRPr>
          </a:p>
        </p:txBody>
      </p:sp>
      <p:sp>
        <p:nvSpPr>
          <p:cNvPr id="20" name="Freeform 20"/>
          <p:cNvSpPr/>
          <p:nvPr/>
        </p:nvSpPr>
        <p:spPr>
          <a:xfrm rot="1906105">
            <a:off x="4040105" y="7663107"/>
            <a:ext cx="3188490" cy="3190386"/>
          </a:xfrm>
          <a:custGeom>
            <a:avLst/>
            <a:gdLst/>
            <a:ahLst/>
            <a:cxnLst/>
            <a:rect l="l" t="t" r="r" b="b"/>
            <a:pathLst>
              <a:path w="3188490" h="3190386">
                <a:moveTo>
                  <a:pt x="0" y="0"/>
                </a:moveTo>
                <a:lnTo>
                  <a:pt x="3188489" y="0"/>
                </a:lnTo>
                <a:lnTo>
                  <a:pt x="3188489" y="3190386"/>
                </a:lnTo>
                <a:lnTo>
                  <a:pt x="0" y="3190386"/>
                </a:lnTo>
                <a:lnTo>
                  <a:pt x="0" y="0"/>
                </a:lnTo>
                <a:close/>
              </a:path>
            </a:pathLst>
          </a:custGeom>
          <a:blipFill>
            <a:blip r:embed="rId9">
              <a:alphaModFix amt="25000"/>
            </a:blip>
            <a:stretch>
              <a:fillRect/>
            </a:stretch>
          </a:blipFill>
        </p:spPr>
        <p:txBody>
          <a:bodyPr/>
          <a:lstStyle/>
          <a:p>
            <a:endParaRPr lang="en-US"/>
          </a:p>
        </p:txBody>
      </p:sp>
      <p:sp>
        <p:nvSpPr>
          <p:cNvPr id="21" name="Freeform 21"/>
          <p:cNvSpPr/>
          <p:nvPr/>
        </p:nvSpPr>
        <p:spPr>
          <a:xfrm rot="2338319">
            <a:off x="7328674" y="2482767"/>
            <a:ext cx="3188490" cy="3190386"/>
          </a:xfrm>
          <a:custGeom>
            <a:avLst/>
            <a:gdLst/>
            <a:ahLst/>
            <a:cxnLst/>
            <a:rect l="l" t="t" r="r" b="b"/>
            <a:pathLst>
              <a:path w="3188490" h="3190386">
                <a:moveTo>
                  <a:pt x="0" y="0"/>
                </a:moveTo>
                <a:lnTo>
                  <a:pt x="3188490" y="0"/>
                </a:lnTo>
                <a:lnTo>
                  <a:pt x="3188490" y="3190386"/>
                </a:lnTo>
                <a:lnTo>
                  <a:pt x="0" y="3190386"/>
                </a:lnTo>
                <a:lnTo>
                  <a:pt x="0" y="0"/>
                </a:lnTo>
                <a:close/>
              </a:path>
            </a:pathLst>
          </a:custGeom>
          <a:blipFill>
            <a:blip r:embed="rId9">
              <a:alphaModFix amt="25000"/>
            </a:blip>
            <a:stretch>
              <a:fillRect/>
            </a:stretch>
          </a:blipFill>
        </p:spPr>
        <p:txBody>
          <a:bodyPr/>
          <a:lstStyle/>
          <a:p>
            <a:endParaRPr lang="en-US"/>
          </a:p>
        </p:txBody>
      </p:sp>
      <p:sp>
        <p:nvSpPr>
          <p:cNvPr id="22" name="Freeform 22"/>
          <p:cNvSpPr/>
          <p:nvPr/>
        </p:nvSpPr>
        <p:spPr>
          <a:xfrm rot="2270585">
            <a:off x="977998" y="-244926"/>
            <a:ext cx="3188490" cy="3190386"/>
          </a:xfrm>
          <a:custGeom>
            <a:avLst/>
            <a:gdLst/>
            <a:ahLst/>
            <a:cxnLst/>
            <a:rect l="l" t="t" r="r" b="b"/>
            <a:pathLst>
              <a:path w="3188490" h="3190386">
                <a:moveTo>
                  <a:pt x="0" y="0"/>
                </a:moveTo>
                <a:lnTo>
                  <a:pt x="3188490" y="0"/>
                </a:lnTo>
                <a:lnTo>
                  <a:pt x="3188490" y="3190386"/>
                </a:lnTo>
                <a:lnTo>
                  <a:pt x="0" y="3190386"/>
                </a:lnTo>
                <a:lnTo>
                  <a:pt x="0" y="0"/>
                </a:lnTo>
                <a:close/>
              </a:path>
            </a:pathLst>
          </a:custGeom>
          <a:blipFill>
            <a:blip r:embed="rId9">
              <a:alphaModFix amt="25000"/>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6B1B1B"/>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10:30 am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a:solidFill>
                  <a:srgbClr val="FBE2AC"/>
                </a:solidFill>
                <a:latin typeface="Lobster"/>
                <a:ea typeface="Lobster"/>
                <a:cs typeface="Lobster"/>
                <a:sym typeface="Lobster"/>
              </a:rPr>
              <a:t>Tackling the Trail</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1B316B"/>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12:00 pm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a:solidFill>
                  <a:srgbClr val="FBE2AC"/>
                </a:solidFill>
                <a:latin typeface="Lobster"/>
                <a:ea typeface="Lobster"/>
                <a:cs typeface="Lobster"/>
                <a:sym typeface="Lobster"/>
              </a:rPr>
              <a:t>Base Camp Bites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196420"/>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12:45 pm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a:solidFill>
                  <a:srgbClr val="FBE2AC"/>
                </a:solidFill>
                <a:latin typeface="Lobster"/>
                <a:ea typeface="Lobster"/>
                <a:cs typeface="Lobster"/>
                <a:sym typeface="Lobster"/>
              </a:rPr>
              <a:t>Choose Your Adventure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0F1F45"/>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2:00 pm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a:solidFill>
                  <a:srgbClr val="FBE2AC"/>
                </a:solidFill>
                <a:latin typeface="Lobster"/>
                <a:ea typeface="Lobster"/>
                <a:cs typeface="Lobster"/>
                <a:sym typeface="Lobster"/>
              </a:rPr>
              <a:t>Climbing the Mountain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B27815"/>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3:15 pm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a:solidFill>
                  <a:srgbClr val="FBE2AC"/>
                </a:solidFill>
                <a:latin typeface="Lobster"/>
                <a:ea typeface="Lobster"/>
                <a:cs typeface="Lobster"/>
                <a:sym typeface="Lobster"/>
              </a:rPr>
              <a:t>Campfire Circles</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1B316B"/>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4:00 pm</a:t>
            </a:r>
          </a:p>
        </p:txBody>
      </p:sp>
      <p:sp>
        <p:nvSpPr>
          <p:cNvPr id="333" name="TextBox 333"/>
          <p:cNvSpPr txBox="1"/>
          <p:nvPr/>
        </p:nvSpPr>
        <p:spPr>
          <a:xfrm>
            <a:off x="5430460" y="8363492"/>
            <a:ext cx="8424388" cy="894808"/>
          </a:xfrm>
          <a:prstGeom prst="rect">
            <a:avLst/>
          </a:prstGeom>
        </p:spPr>
        <p:txBody>
          <a:bodyPr lIns="0" tIns="0" rIns="0" bIns="0" rtlCol="0" anchor="t">
            <a:spAutoFit/>
          </a:bodyPr>
          <a:lstStyle/>
          <a:p>
            <a:pPr algn="ctr">
              <a:lnSpc>
                <a:spcPts val="7379"/>
              </a:lnSpc>
              <a:spcBef>
                <a:spcPct val="0"/>
              </a:spcBef>
            </a:pPr>
            <a:r>
              <a:rPr lang="en-US" sz="5271" spc="100">
                <a:solidFill>
                  <a:srgbClr val="FBE2AC"/>
                </a:solidFill>
                <a:latin typeface="Lobster"/>
                <a:ea typeface="Lobster"/>
                <a:cs typeface="Lobster"/>
                <a:sym typeface="Lobster"/>
              </a:rPr>
              <a:t>From the Mountain to Valley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sp>
        <p:nvSpPr>
          <p:cNvPr id="2" name="Freeform 2"/>
          <p:cNvSpPr/>
          <p:nvPr/>
        </p:nvSpPr>
        <p:spPr>
          <a:xfrm>
            <a:off x="-516690" y="0"/>
            <a:ext cx="18804690" cy="10577638"/>
          </a:xfrm>
          <a:custGeom>
            <a:avLst/>
            <a:gdLst/>
            <a:ahLst/>
            <a:cxnLst/>
            <a:rect l="l" t="t" r="r" b="b"/>
            <a:pathLst>
              <a:path w="18804690" h="10577638">
                <a:moveTo>
                  <a:pt x="0" y="0"/>
                </a:moveTo>
                <a:lnTo>
                  <a:pt x="18804690" y="0"/>
                </a:lnTo>
                <a:lnTo>
                  <a:pt x="18804690" y="10577638"/>
                </a:lnTo>
                <a:lnTo>
                  <a:pt x="0" y="10577638"/>
                </a:lnTo>
                <a:lnTo>
                  <a:pt x="0" y="0"/>
                </a:lnTo>
                <a:close/>
              </a:path>
            </a:pathLst>
          </a:custGeom>
          <a:blipFill>
            <a:blip r:embed="rId2"/>
            <a:stretch>
              <a:fillRect/>
            </a:stretch>
          </a:blipFill>
        </p:spPr>
        <p:txBody>
          <a:bodyPr/>
          <a:lstStyle/>
          <a:p>
            <a:endParaRPr lang="en-US"/>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grpSp>
        <p:nvGrpSpPr>
          <p:cNvPr id="2" name="Group 2"/>
          <p:cNvGrpSpPr/>
          <p:nvPr/>
        </p:nvGrpSpPr>
        <p:grpSpPr>
          <a:xfrm>
            <a:off x="5370554" y="1435799"/>
            <a:ext cx="8755613" cy="6583967"/>
            <a:chOff x="0" y="0"/>
            <a:chExt cx="11674151" cy="8778623"/>
          </a:xfrm>
        </p:grpSpPr>
        <p:grpSp>
          <p:nvGrpSpPr>
            <p:cNvPr id="3" name="Group 3"/>
            <p:cNvGrpSpPr/>
            <p:nvPr/>
          </p:nvGrpSpPr>
          <p:grpSpPr>
            <a:xfrm>
              <a:off x="2607036" y="7328561"/>
              <a:ext cx="7862860" cy="1221450"/>
              <a:chOff x="0" y="0"/>
              <a:chExt cx="1065778" cy="165562"/>
            </a:xfrm>
          </p:grpSpPr>
          <p:sp>
            <p:nvSpPr>
              <p:cNvPr id="4" name="Freeform 4"/>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FFFFFF"/>
              </a:solidFill>
            </p:spPr>
            <p:txBody>
              <a:bodyPr/>
              <a:lstStyle/>
              <a:p>
                <a:endParaRPr lang="en-US"/>
              </a:p>
            </p:txBody>
          </p:sp>
          <p:sp>
            <p:nvSpPr>
              <p:cNvPr id="5" name="TextBox 5"/>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6" name="TextBox 6"/>
            <p:cNvSpPr txBox="1"/>
            <p:nvPr/>
          </p:nvSpPr>
          <p:spPr>
            <a:xfrm>
              <a:off x="2342269" y="508512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Group Activity</a:t>
              </a:r>
            </a:p>
          </p:txBody>
        </p:sp>
        <p:sp>
          <p:nvSpPr>
            <p:cNvPr id="7" name="TextBox 7"/>
            <p:cNvSpPr txBox="1"/>
            <p:nvPr/>
          </p:nvSpPr>
          <p:spPr>
            <a:xfrm>
              <a:off x="2342269" y="3360192"/>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Arrival</a:t>
              </a:r>
            </a:p>
          </p:txBody>
        </p:sp>
        <p:sp>
          <p:nvSpPr>
            <p:cNvPr id="8" name="TextBox 8"/>
            <p:cNvSpPr txBox="1"/>
            <p:nvPr/>
          </p:nvSpPr>
          <p:spPr>
            <a:xfrm>
              <a:off x="2342269" y="6757987"/>
              <a:ext cx="6703214" cy="508140"/>
            </a:xfrm>
            <a:prstGeom prst="rect">
              <a:avLst/>
            </a:prstGeom>
          </p:spPr>
          <p:txBody>
            <a:bodyPr lIns="0" tIns="0" rIns="0" bIns="0" rtlCol="0" anchor="t">
              <a:spAutoFit/>
            </a:bodyPr>
            <a:lstStyle/>
            <a:p>
              <a:pPr algn="ctr">
                <a:lnSpc>
                  <a:spcPts val="3240"/>
                </a:lnSpc>
                <a:spcBef>
                  <a:spcPct val="0"/>
                </a:spcBef>
              </a:pPr>
              <a:r>
                <a:rPr lang="en-US" sz="2314">
                  <a:solidFill>
                    <a:srgbClr val="3D2500"/>
                  </a:solidFill>
                  <a:latin typeface="League Gothic"/>
                  <a:ea typeface="League Gothic"/>
                  <a:cs typeface="League Gothic"/>
                  <a:sym typeface="League Gothic"/>
                </a:rPr>
                <a:t>Lunch</a:t>
              </a:r>
            </a:p>
          </p:txBody>
        </p:sp>
        <p:grpSp>
          <p:nvGrpSpPr>
            <p:cNvPr id="9" name="Group 9"/>
            <p:cNvGrpSpPr/>
            <p:nvPr/>
          </p:nvGrpSpPr>
          <p:grpSpPr>
            <a:xfrm>
              <a:off x="3525651" y="4339871"/>
              <a:ext cx="6144519" cy="4165417"/>
              <a:chOff x="0" y="0"/>
              <a:chExt cx="832864" cy="564605"/>
            </a:xfrm>
          </p:grpSpPr>
          <p:sp>
            <p:nvSpPr>
              <p:cNvPr id="10" name="Freeform 10"/>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FFFFFF"/>
              </a:solidFill>
            </p:spPr>
            <p:txBody>
              <a:bodyPr/>
              <a:lstStyle/>
              <a:p>
                <a:endParaRPr lang="en-US"/>
              </a:p>
            </p:txBody>
          </p:sp>
          <p:sp>
            <p:nvSpPr>
              <p:cNvPr id="11" name="TextBox 11"/>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2" name="Group 12"/>
            <p:cNvGrpSpPr/>
            <p:nvPr/>
          </p:nvGrpSpPr>
          <p:grpSpPr>
            <a:xfrm rot="656201">
              <a:off x="3683301" y="3807282"/>
              <a:ext cx="6183837" cy="4298174"/>
              <a:chOff x="0" y="0"/>
              <a:chExt cx="838193" cy="582600"/>
            </a:xfrm>
          </p:grpSpPr>
          <p:sp>
            <p:nvSpPr>
              <p:cNvPr id="13" name="Freeform 13"/>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FFFFFF"/>
              </a:solidFill>
            </p:spPr>
            <p:txBody>
              <a:bodyPr/>
              <a:lstStyle/>
              <a:p>
                <a:endParaRPr lang="en-US"/>
              </a:p>
            </p:txBody>
          </p:sp>
          <p:sp>
            <p:nvSpPr>
              <p:cNvPr id="14" name="TextBox 14"/>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5" name="Group 15"/>
            <p:cNvGrpSpPr/>
            <p:nvPr/>
          </p:nvGrpSpPr>
          <p:grpSpPr>
            <a:xfrm>
              <a:off x="6312462" y="4294558"/>
              <a:ext cx="3726237" cy="4210729"/>
              <a:chOff x="0" y="0"/>
              <a:chExt cx="505076" cy="570747"/>
            </a:xfrm>
          </p:grpSpPr>
          <p:sp>
            <p:nvSpPr>
              <p:cNvPr id="16" name="Freeform 16"/>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FFFFFF"/>
              </a:solidFill>
            </p:spPr>
            <p:txBody>
              <a:bodyPr/>
              <a:lstStyle/>
              <a:p>
                <a:endParaRPr lang="en-US"/>
              </a:p>
            </p:txBody>
          </p:sp>
          <p:sp>
            <p:nvSpPr>
              <p:cNvPr id="17" name="TextBox 17"/>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8" name="Group 18"/>
            <p:cNvGrpSpPr/>
            <p:nvPr/>
          </p:nvGrpSpPr>
          <p:grpSpPr>
            <a:xfrm rot="-919026">
              <a:off x="3122591" y="3794351"/>
              <a:ext cx="3879538" cy="4425010"/>
              <a:chOff x="0" y="0"/>
              <a:chExt cx="525855" cy="599792"/>
            </a:xfrm>
          </p:grpSpPr>
          <p:sp>
            <p:nvSpPr>
              <p:cNvPr id="19" name="Freeform 19"/>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FFFFFF"/>
              </a:solidFill>
            </p:spPr>
            <p:txBody>
              <a:bodyPr/>
              <a:lstStyle/>
              <a:p>
                <a:endParaRPr lang="en-US"/>
              </a:p>
            </p:txBody>
          </p:sp>
          <p:sp>
            <p:nvSpPr>
              <p:cNvPr id="20" name="TextBox 20"/>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21" name="Group 21"/>
            <p:cNvGrpSpPr/>
            <p:nvPr/>
          </p:nvGrpSpPr>
          <p:grpSpPr>
            <a:xfrm rot="-919026">
              <a:off x="2889762" y="3112690"/>
              <a:ext cx="2081253" cy="4425010"/>
              <a:chOff x="0" y="0"/>
              <a:chExt cx="282105" cy="599792"/>
            </a:xfrm>
          </p:grpSpPr>
          <p:sp>
            <p:nvSpPr>
              <p:cNvPr id="22" name="Freeform 22"/>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FFFFFF"/>
              </a:solidFill>
            </p:spPr>
            <p:txBody>
              <a:bodyPr/>
              <a:lstStyle/>
              <a:p>
                <a:endParaRPr lang="en-US"/>
              </a:p>
            </p:txBody>
          </p:sp>
          <p:sp>
            <p:nvSpPr>
              <p:cNvPr id="23" name="TextBox 23"/>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24" name="Group 24"/>
            <p:cNvGrpSpPr/>
            <p:nvPr/>
          </p:nvGrpSpPr>
          <p:grpSpPr>
            <a:xfrm rot="-4230256">
              <a:off x="5096645" y="391687"/>
              <a:ext cx="1424775" cy="8046699"/>
              <a:chOff x="0" y="0"/>
              <a:chExt cx="193122" cy="1090697"/>
            </a:xfrm>
          </p:grpSpPr>
          <p:sp>
            <p:nvSpPr>
              <p:cNvPr id="25" name="Freeform 25"/>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FFFFFF"/>
              </a:solidFill>
            </p:spPr>
            <p:txBody>
              <a:bodyPr/>
              <a:lstStyle/>
              <a:p>
                <a:endParaRPr lang="en-US"/>
              </a:p>
            </p:txBody>
          </p:sp>
          <p:sp>
            <p:nvSpPr>
              <p:cNvPr id="26" name="TextBox 26"/>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27" name="Group 27"/>
            <p:cNvGrpSpPr/>
            <p:nvPr/>
          </p:nvGrpSpPr>
          <p:grpSpPr>
            <a:xfrm rot="-2090665">
              <a:off x="3276732" y="2368576"/>
              <a:ext cx="1484702" cy="5895252"/>
              <a:chOff x="0" y="0"/>
              <a:chExt cx="201245" cy="799077"/>
            </a:xfrm>
          </p:grpSpPr>
          <p:sp>
            <p:nvSpPr>
              <p:cNvPr id="28" name="Freeform 28"/>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FFFFFF"/>
              </a:solidFill>
            </p:spPr>
            <p:txBody>
              <a:bodyPr/>
              <a:lstStyle/>
              <a:p>
                <a:endParaRPr lang="en-US"/>
              </a:p>
            </p:txBody>
          </p:sp>
          <p:sp>
            <p:nvSpPr>
              <p:cNvPr id="29" name="TextBox 29"/>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30" name="Group 30"/>
            <p:cNvGrpSpPr/>
            <p:nvPr/>
          </p:nvGrpSpPr>
          <p:grpSpPr>
            <a:xfrm rot="-1268940">
              <a:off x="2704505" y="2635907"/>
              <a:ext cx="1508805" cy="5414226"/>
              <a:chOff x="0" y="0"/>
              <a:chExt cx="204512" cy="733876"/>
            </a:xfrm>
          </p:grpSpPr>
          <p:sp>
            <p:nvSpPr>
              <p:cNvPr id="31" name="Freeform 31"/>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FFFFFF"/>
              </a:solidFill>
            </p:spPr>
            <p:txBody>
              <a:bodyPr/>
              <a:lstStyle/>
              <a:p>
                <a:endParaRPr lang="en-US"/>
              </a:p>
            </p:txBody>
          </p:sp>
          <p:sp>
            <p:nvSpPr>
              <p:cNvPr id="32" name="TextBox 32"/>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33" name="Group 33"/>
            <p:cNvGrpSpPr/>
            <p:nvPr/>
          </p:nvGrpSpPr>
          <p:grpSpPr>
            <a:xfrm rot="-4231405">
              <a:off x="5373240" y="178833"/>
              <a:ext cx="1798481" cy="7701465"/>
              <a:chOff x="0" y="0"/>
              <a:chExt cx="243777" cy="1043902"/>
            </a:xfrm>
          </p:grpSpPr>
          <p:sp>
            <p:nvSpPr>
              <p:cNvPr id="34" name="Freeform 34"/>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FFFFFF"/>
              </a:solidFill>
            </p:spPr>
            <p:txBody>
              <a:bodyPr/>
              <a:lstStyle/>
              <a:p>
                <a:endParaRPr lang="en-US"/>
              </a:p>
            </p:txBody>
          </p:sp>
          <p:sp>
            <p:nvSpPr>
              <p:cNvPr id="35" name="TextBox 35"/>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36" name="Group 36"/>
            <p:cNvGrpSpPr/>
            <p:nvPr/>
          </p:nvGrpSpPr>
          <p:grpSpPr>
            <a:xfrm rot="-3306226">
              <a:off x="3955864" y="116455"/>
              <a:ext cx="1346954" cy="7707848"/>
              <a:chOff x="0" y="0"/>
              <a:chExt cx="182574" cy="1044767"/>
            </a:xfrm>
          </p:grpSpPr>
          <p:sp>
            <p:nvSpPr>
              <p:cNvPr id="37" name="Freeform 37"/>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FFFFFF"/>
              </a:solidFill>
            </p:spPr>
            <p:txBody>
              <a:bodyPr/>
              <a:lstStyle/>
              <a:p>
                <a:endParaRPr lang="en-US"/>
              </a:p>
            </p:txBody>
          </p:sp>
          <p:sp>
            <p:nvSpPr>
              <p:cNvPr id="38" name="TextBox 38"/>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39" name="Group 39"/>
            <p:cNvGrpSpPr/>
            <p:nvPr/>
          </p:nvGrpSpPr>
          <p:grpSpPr>
            <a:xfrm rot="-1307644">
              <a:off x="2384851" y="1378286"/>
              <a:ext cx="1449099" cy="6896279"/>
              <a:chOff x="0" y="0"/>
              <a:chExt cx="196419" cy="934762"/>
            </a:xfrm>
          </p:grpSpPr>
          <p:sp>
            <p:nvSpPr>
              <p:cNvPr id="40" name="Freeform 40"/>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FFFFFF"/>
              </a:solidFill>
            </p:spPr>
            <p:txBody>
              <a:bodyPr/>
              <a:lstStyle/>
              <a:p>
                <a:endParaRPr lang="en-US"/>
              </a:p>
            </p:txBody>
          </p:sp>
          <p:sp>
            <p:nvSpPr>
              <p:cNvPr id="41" name="TextBox 41"/>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42" name="Group 42"/>
            <p:cNvGrpSpPr/>
            <p:nvPr/>
          </p:nvGrpSpPr>
          <p:grpSpPr>
            <a:xfrm rot="-1111222">
              <a:off x="3278506" y="5564694"/>
              <a:ext cx="1411374" cy="2877595"/>
              <a:chOff x="0" y="0"/>
              <a:chExt cx="191306" cy="390046"/>
            </a:xfrm>
          </p:grpSpPr>
          <p:sp>
            <p:nvSpPr>
              <p:cNvPr id="43" name="Freeform 43"/>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FFFFFF"/>
              </a:solidFill>
            </p:spPr>
            <p:txBody>
              <a:bodyPr/>
              <a:lstStyle/>
              <a:p>
                <a:endParaRPr lang="en-US"/>
              </a:p>
            </p:txBody>
          </p:sp>
          <p:sp>
            <p:nvSpPr>
              <p:cNvPr id="44" name="TextBox 44"/>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45" name="Group 45"/>
            <p:cNvGrpSpPr/>
            <p:nvPr/>
          </p:nvGrpSpPr>
          <p:grpSpPr>
            <a:xfrm rot="1002612">
              <a:off x="3804784" y="5626619"/>
              <a:ext cx="1409268" cy="2877595"/>
              <a:chOff x="0" y="0"/>
              <a:chExt cx="191020" cy="390046"/>
            </a:xfrm>
          </p:grpSpPr>
          <p:sp>
            <p:nvSpPr>
              <p:cNvPr id="46" name="Freeform 46"/>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FFFFFF"/>
              </a:solidFill>
            </p:spPr>
            <p:txBody>
              <a:bodyPr/>
              <a:lstStyle/>
              <a:p>
                <a:endParaRPr lang="en-US"/>
              </a:p>
            </p:txBody>
          </p:sp>
          <p:sp>
            <p:nvSpPr>
              <p:cNvPr id="47" name="TextBox 47"/>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48" name="Group 48"/>
            <p:cNvGrpSpPr/>
            <p:nvPr/>
          </p:nvGrpSpPr>
          <p:grpSpPr>
            <a:xfrm rot="-4139107">
              <a:off x="3219740" y="358844"/>
              <a:ext cx="1272915" cy="4948696"/>
              <a:chOff x="0" y="0"/>
              <a:chExt cx="172538" cy="670775"/>
            </a:xfrm>
          </p:grpSpPr>
          <p:sp>
            <p:nvSpPr>
              <p:cNvPr id="49" name="Freeform 49"/>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FFFFFF"/>
              </a:solidFill>
            </p:spPr>
            <p:txBody>
              <a:bodyPr/>
              <a:lstStyle/>
              <a:p>
                <a:endParaRPr lang="en-US"/>
              </a:p>
            </p:txBody>
          </p:sp>
          <p:sp>
            <p:nvSpPr>
              <p:cNvPr id="50" name="TextBox 50"/>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51" name="Group 51"/>
            <p:cNvGrpSpPr/>
            <p:nvPr/>
          </p:nvGrpSpPr>
          <p:grpSpPr>
            <a:xfrm>
              <a:off x="6744360" y="4249245"/>
              <a:ext cx="3726237" cy="4256042"/>
              <a:chOff x="0" y="0"/>
              <a:chExt cx="505076" cy="576889"/>
            </a:xfrm>
          </p:grpSpPr>
          <p:sp>
            <p:nvSpPr>
              <p:cNvPr id="52" name="Freeform 52"/>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FFFFFF"/>
              </a:solidFill>
            </p:spPr>
            <p:txBody>
              <a:bodyPr/>
              <a:lstStyle/>
              <a:p>
                <a:endParaRPr lang="en-US"/>
              </a:p>
            </p:txBody>
          </p:sp>
          <p:sp>
            <p:nvSpPr>
              <p:cNvPr id="53" name="TextBox 53"/>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54" name="Group 54"/>
            <p:cNvGrpSpPr/>
            <p:nvPr/>
          </p:nvGrpSpPr>
          <p:grpSpPr>
            <a:xfrm rot="-4139107">
              <a:off x="5689830" y="1254142"/>
              <a:ext cx="1231522" cy="4948361"/>
              <a:chOff x="0" y="0"/>
              <a:chExt cx="166928" cy="670730"/>
            </a:xfrm>
          </p:grpSpPr>
          <p:sp>
            <p:nvSpPr>
              <p:cNvPr id="55" name="Freeform 55"/>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FFFFFF"/>
              </a:solidFill>
            </p:spPr>
            <p:txBody>
              <a:bodyPr/>
              <a:lstStyle/>
              <a:p>
                <a:endParaRPr lang="en-US"/>
              </a:p>
            </p:txBody>
          </p:sp>
          <p:sp>
            <p:nvSpPr>
              <p:cNvPr id="56" name="TextBox 56"/>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57" name="Group 57"/>
            <p:cNvGrpSpPr/>
            <p:nvPr/>
          </p:nvGrpSpPr>
          <p:grpSpPr>
            <a:xfrm rot="-4266610">
              <a:off x="7324402" y="1801601"/>
              <a:ext cx="1231522" cy="4947274"/>
              <a:chOff x="0" y="0"/>
              <a:chExt cx="166928" cy="670582"/>
            </a:xfrm>
          </p:grpSpPr>
          <p:sp>
            <p:nvSpPr>
              <p:cNvPr id="58" name="Freeform 58"/>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FFFFFF"/>
              </a:solidFill>
            </p:spPr>
            <p:txBody>
              <a:bodyPr/>
              <a:lstStyle/>
              <a:p>
                <a:endParaRPr lang="en-US"/>
              </a:p>
            </p:txBody>
          </p:sp>
          <p:sp>
            <p:nvSpPr>
              <p:cNvPr id="59" name="TextBox 59"/>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60" name="Group 60"/>
            <p:cNvGrpSpPr/>
            <p:nvPr/>
          </p:nvGrpSpPr>
          <p:grpSpPr>
            <a:xfrm rot="-6241208">
              <a:off x="7421561" y="2890570"/>
              <a:ext cx="1231522" cy="4944878"/>
              <a:chOff x="0" y="0"/>
              <a:chExt cx="166928" cy="670258"/>
            </a:xfrm>
          </p:grpSpPr>
          <p:sp>
            <p:nvSpPr>
              <p:cNvPr id="61" name="Freeform 61"/>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FFFFFF"/>
              </a:solidFill>
            </p:spPr>
            <p:txBody>
              <a:bodyPr/>
              <a:lstStyle/>
              <a:p>
                <a:endParaRPr lang="en-US"/>
              </a:p>
            </p:txBody>
          </p:sp>
          <p:sp>
            <p:nvSpPr>
              <p:cNvPr id="62" name="TextBox 62"/>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63" name="Group 63"/>
            <p:cNvGrpSpPr/>
            <p:nvPr/>
          </p:nvGrpSpPr>
          <p:grpSpPr>
            <a:xfrm rot="-6404896">
              <a:off x="7518551" y="1675515"/>
              <a:ext cx="1348465" cy="4946945"/>
              <a:chOff x="0" y="0"/>
              <a:chExt cx="182779" cy="670538"/>
            </a:xfrm>
          </p:grpSpPr>
          <p:sp>
            <p:nvSpPr>
              <p:cNvPr id="64" name="Freeform 64"/>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FFFFFF"/>
              </a:solidFill>
            </p:spPr>
            <p:txBody>
              <a:bodyPr/>
              <a:lstStyle/>
              <a:p>
                <a:endParaRPr lang="en-US"/>
              </a:p>
            </p:txBody>
          </p:sp>
          <p:sp>
            <p:nvSpPr>
              <p:cNvPr id="65" name="TextBox 65"/>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66" name="Group 66"/>
            <p:cNvGrpSpPr/>
            <p:nvPr/>
          </p:nvGrpSpPr>
          <p:grpSpPr>
            <a:xfrm rot="10722088">
              <a:off x="9243248" y="3087880"/>
              <a:ext cx="1379405" cy="5402822"/>
              <a:chOff x="0" y="0"/>
              <a:chExt cx="186973" cy="732330"/>
            </a:xfrm>
          </p:grpSpPr>
          <p:sp>
            <p:nvSpPr>
              <p:cNvPr id="67" name="Freeform 67"/>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FFFFFF"/>
              </a:solidFill>
            </p:spPr>
            <p:txBody>
              <a:bodyPr/>
              <a:lstStyle/>
              <a:p>
                <a:endParaRPr lang="en-US"/>
              </a:p>
            </p:txBody>
          </p:sp>
          <p:sp>
            <p:nvSpPr>
              <p:cNvPr id="68" name="TextBox 68"/>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69" name="Group 69"/>
            <p:cNvGrpSpPr/>
            <p:nvPr/>
          </p:nvGrpSpPr>
          <p:grpSpPr>
            <a:xfrm rot="-5329342">
              <a:off x="7159319" y="5098598"/>
              <a:ext cx="1348465" cy="5517048"/>
              <a:chOff x="0" y="0"/>
              <a:chExt cx="182779" cy="747813"/>
            </a:xfrm>
          </p:grpSpPr>
          <p:sp>
            <p:nvSpPr>
              <p:cNvPr id="70" name="Freeform 70"/>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FFFFFF"/>
              </a:solidFill>
            </p:spPr>
            <p:txBody>
              <a:bodyPr/>
              <a:lstStyle/>
              <a:p>
                <a:endParaRPr lang="en-US"/>
              </a:p>
            </p:txBody>
          </p:sp>
          <p:sp>
            <p:nvSpPr>
              <p:cNvPr id="71" name="TextBox 71"/>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72" name="Group 72"/>
            <p:cNvGrpSpPr/>
            <p:nvPr/>
          </p:nvGrpSpPr>
          <p:grpSpPr>
            <a:xfrm rot="709234">
              <a:off x="3209856" y="2362374"/>
              <a:ext cx="7370953" cy="2469834"/>
              <a:chOff x="0" y="0"/>
              <a:chExt cx="999102" cy="334776"/>
            </a:xfrm>
          </p:grpSpPr>
          <p:sp>
            <p:nvSpPr>
              <p:cNvPr id="73" name="Freeform 73"/>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FFFFFF"/>
              </a:solidFill>
            </p:spPr>
            <p:txBody>
              <a:bodyPr/>
              <a:lstStyle/>
              <a:p>
                <a:endParaRPr lang="en-US"/>
              </a:p>
            </p:txBody>
          </p:sp>
          <p:sp>
            <p:nvSpPr>
              <p:cNvPr id="74" name="TextBox 74"/>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75" name="Group 75"/>
            <p:cNvGrpSpPr/>
            <p:nvPr/>
          </p:nvGrpSpPr>
          <p:grpSpPr>
            <a:xfrm rot="884626">
              <a:off x="1871774" y="2063177"/>
              <a:ext cx="7369411" cy="1685617"/>
              <a:chOff x="0" y="0"/>
              <a:chExt cx="998893" cy="228478"/>
            </a:xfrm>
          </p:grpSpPr>
          <p:sp>
            <p:nvSpPr>
              <p:cNvPr id="76" name="Freeform 76"/>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FFFFFF"/>
              </a:solidFill>
            </p:spPr>
            <p:txBody>
              <a:bodyPr/>
              <a:lstStyle/>
              <a:p>
                <a:endParaRPr lang="en-US"/>
              </a:p>
            </p:txBody>
          </p:sp>
          <p:sp>
            <p:nvSpPr>
              <p:cNvPr id="77" name="TextBox 77"/>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78" name="Group 78"/>
            <p:cNvGrpSpPr/>
            <p:nvPr/>
          </p:nvGrpSpPr>
          <p:grpSpPr>
            <a:xfrm rot="1193265">
              <a:off x="847872" y="1906290"/>
              <a:ext cx="7368841" cy="1151202"/>
              <a:chOff x="0" y="0"/>
              <a:chExt cx="998816" cy="156041"/>
            </a:xfrm>
          </p:grpSpPr>
          <p:sp>
            <p:nvSpPr>
              <p:cNvPr id="79" name="Freeform 79"/>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FFFFFF"/>
              </a:solidFill>
            </p:spPr>
            <p:txBody>
              <a:bodyPr/>
              <a:lstStyle/>
              <a:p>
                <a:endParaRPr lang="en-US"/>
              </a:p>
            </p:txBody>
          </p:sp>
          <p:sp>
            <p:nvSpPr>
              <p:cNvPr id="80" name="TextBox 80"/>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81" name="Group 81"/>
            <p:cNvGrpSpPr/>
            <p:nvPr/>
          </p:nvGrpSpPr>
          <p:grpSpPr>
            <a:xfrm rot="1006702">
              <a:off x="1423027" y="1530594"/>
              <a:ext cx="4673649" cy="1209955"/>
              <a:chOff x="0" y="0"/>
              <a:chExt cx="633494" cy="164004"/>
            </a:xfrm>
          </p:grpSpPr>
          <p:sp>
            <p:nvSpPr>
              <p:cNvPr id="82" name="Freeform 82"/>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FFFFFF"/>
              </a:solidFill>
            </p:spPr>
            <p:txBody>
              <a:bodyPr/>
              <a:lstStyle/>
              <a:p>
                <a:endParaRPr lang="en-US"/>
              </a:p>
            </p:txBody>
          </p:sp>
          <p:sp>
            <p:nvSpPr>
              <p:cNvPr id="83" name="TextBox 83"/>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84" name="Group 84"/>
            <p:cNvGrpSpPr/>
            <p:nvPr/>
          </p:nvGrpSpPr>
          <p:grpSpPr>
            <a:xfrm rot="4600248">
              <a:off x="-1405230" y="4056457"/>
              <a:ext cx="7700879" cy="1285519"/>
              <a:chOff x="0" y="0"/>
              <a:chExt cx="1043822" cy="174247"/>
            </a:xfrm>
          </p:grpSpPr>
          <p:sp>
            <p:nvSpPr>
              <p:cNvPr id="85" name="Freeform 85"/>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FFFFFF"/>
              </a:solidFill>
            </p:spPr>
            <p:txBody>
              <a:bodyPr/>
              <a:lstStyle/>
              <a:p>
                <a:endParaRPr lang="en-US"/>
              </a:p>
            </p:txBody>
          </p:sp>
          <p:sp>
            <p:nvSpPr>
              <p:cNvPr id="86" name="TextBox 86"/>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87" name="Group 87"/>
            <p:cNvGrpSpPr/>
            <p:nvPr/>
          </p:nvGrpSpPr>
          <p:grpSpPr>
            <a:xfrm rot="-6952594">
              <a:off x="7877373" y="753209"/>
              <a:ext cx="1460211" cy="5688165"/>
              <a:chOff x="0" y="0"/>
              <a:chExt cx="197925" cy="771007"/>
            </a:xfrm>
          </p:grpSpPr>
          <p:sp>
            <p:nvSpPr>
              <p:cNvPr id="88" name="Freeform 88"/>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FFFFFF"/>
              </a:solidFill>
            </p:spPr>
            <p:txBody>
              <a:bodyPr/>
              <a:lstStyle/>
              <a:p>
                <a:endParaRPr lang="en-US"/>
              </a:p>
            </p:txBody>
          </p:sp>
          <p:sp>
            <p:nvSpPr>
              <p:cNvPr id="89" name="TextBox 89"/>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90" name="Group 90"/>
            <p:cNvGrpSpPr/>
            <p:nvPr/>
          </p:nvGrpSpPr>
          <p:grpSpPr>
            <a:xfrm rot="-10209916">
              <a:off x="9582684" y="2152780"/>
              <a:ext cx="1514336" cy="6420458"/>
              <a:chOff x="0" y="0"/>
              <a:chExt cx="205262" cy="870266"/>
            </a:xfrm>
          </p:grpSpPr>
          <p:sp>
            <p:nvSpPr>
              <p:cNvPr id="91" name="Freeform 91"/>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FFFFFF"/>
              </a:solidFill>
            </p:spPr>
            <p:txBody>
              <a:bodyPr/>
              <a:lstStyle/>
              <a:p>
                <a:endParaRPr lang="en-US"/>
              </a:p>
            </p:txBody>
          </p:sp>
          <p:sp>
            <p:nvSpPr>
              <p:cNvPr id="92" name="TextBox 92"/>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93" name="Group 93"/>
            <p:cNvGrpSpPr/>
            <p:nvPr/>
          </p:nvGrpSpPr>
          <p:grpSpPr>
            <a:xfrm rot="6033211">
              <a:off x="5266110" y="-4144630"/>
              <a:ext cx="1200121" cy="11592247"/>
              <a:chOff x="0" y="0"/>
              <a:chExt cx="162671" cy="1571281"/>
            </a:xfrm>
          </p:grpSpPr>
          <p:sp>
            <p:nvSpPr>
              <p:cNvPr id="94" name="Freeform 94"/>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FFFFFF"/>
              </a:solidFill>
            </p:spPr>
            <p:txBody>
              <a:bodyPr/>
              <a:lstStyle/>
              <a:p>
                <a:endParaRPr lang="en-US"/>
              </a:p>
            </p:txBody>
          </p:sp>
          <p:sp>
            <p:nvSpPr>
              <p:cNvPr id="95" name="TextBox 95"/>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96" name="Group 96"/>
            <p:cNvGrpSpPr/>
            <p:nvPr/>
          </p:nvGrpSpPr>
          <p:grpSpPr>
            <a:xfrm rot="-4633108">
              <a:off x="10378367" y="2663767"/>
              <a:ext cx="1418052" cy="799754"/>
              <a:chOff x="0" y="0"/>
              <a:chExt cx="192211" cy="108403"/>
            </a:xfrm>
          </p:grpSpPr>
          <p:sp>
            <p:nvSpPr>
              <p:cNvPr id="97" name="Freeform 97"/>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FFFFFF"/>
              </a:solidFill>
            </p:spPr>
            <p:txBody>
              <a:bodyPr/>
              <a:lstStyle/>
              <a:p>
                <a:endParaRPr lang="en-US"/>
              </a:p>
            </p:txBody>
          </p:sp>
          <p:sp>
            <p:nvSpPr>
              <p:cNvPr id="98" name="TextBox 98"/>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99" name="Group 99"/>
            <p:cNvGrpSpPr/>
            <p:nvPr/>
          </p:nvGrpSpPr>
          <p:grpSpPr>
            <a:xfrm rot="-1358580">
              <a:off x="1364625" y="33290"/>
              <a:ext cx="1289832" cy="7347419"/>
              <a:chOff x="0" y="0"/>
              <a:chExt cx="174831" cy="995912"/>
            </a:xfrm>
          </p:grpSpPr>
          <p:sp>
            <p:nvSpPr>
              <p:cNvPr id="100" name="Freeform 100"/>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FFFFFF"/>
              </a:solidFill>
            </p:spPr>
            <p:txBody>
              <a:bodyPr/>
              <a:lstStyle/>
              <a:p>
                <a:endParaRPr lang="en-US"/>
              </a:p>
            </p:txBody>
          </p:sp>
          <p:sp>
            <p:nvSpPr>
              <p:cNvPr id="101" name="TextBox 101"/>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102" name="Group 102"/>
            <p:cNvGrpSpPr/>
            <p:nvPr/>
          </p:nvGrpSpPr>
          <p:grpSpPr>
            <a:xfrm rot="4362321">
              <a:off x="-551762" y="3327697"/>
              <a:ext cx="7208458" cy="2568994"/>
              <a:chOff x="0" y="0"/>
              <a:chExt cx="977077" cy="348217"/>
            </a:xfrm>
          </p:grpSpPr>
          <p:sp>
            <p:nvSpPr>
              <p:cNvPr id="103" name="Freeform 103"/>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FFFFFF"/>
              </a:solidFill>
            </p:spPr>
            <p:txBody>
              <a:bodyPr/>
              <a:lstStyle/>
              <a:p>
                <a:endParaRPr lang="en-US"/>
              </a:p>
            </p:txBody>
          </p:sp>
          <p:sp>
            <p:nvSpPr>
              <p:cNvPr id="104" name="TextBox 104"/>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105" name="Group 105"/>
            <p:cNvGrpSpPr/>
            <p:nvPr/>
          </p:nvGrpSpPr>
          <p:grpSpPr>
            <a:xfrm rot="4362321">
              <a:off x="-843293" y="3451677"/>
              <a:ext cx="7440466" cy="2571410"/>
              <a:chOff x="0" y="0"/>
              <a:chExt cx="1008524" cy="348544"/>
            </a:xfrm>
          </p:grpSpPr>
          <p:sp>
            <p:nvSpPr>
              <p:cNvPr id="106" name="Freeform 106"/>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FFFFFF"/>
              </a:solidFill>
            </p:spPr>
            <p:txBody>
              <a:bodyPr/>
              <a:lstStyle/>
              <a:p>
                <a:endParaRPr lang="en-US"/>
              </a:p>
            </p:txBody>
          </p:sp>
          <p:sp>
            <p:nvSpPr>
              <p:cNvPr id="107" name="TextBox 107"/>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108" name="Group 108"/>
            <p:cNvGrpSpPr/>
            <p:nvPr/>
          </p:nvGrpSpPr>
          <p:grpSpPr>
            <a:xfrm rot="9938079">
              <a:off x="2270705" y="5213169"/>
              <a:ext cx="1771117" cy="3398879"/>
              <a:chOff x="0" y="0"/>
              <a:chExt cx="240068" cy="460704"/>
            </a:xfrm>
          </p:grpSpPr>
          <p:sp>
            <p:nvSpPr>
              <p:cNvPr id="109" name="Freeform 109"/>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FFFFFF"/>
              </a:solidFill>
            </p:spPr>
            <p:txBody>
              <a:bodyPr/>
              <a:lstStyle/>
              <a:p>
                <a:endParaRPr lang="en-US"/>
              </a:p>
            </p:txBody>
          </p:sp>
          <p:sp>
            <p:nvSpPr>
              <p:cNvPr id="110" name="TextBox 110"/>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111" name="Group 111"/>
            <p:cNvGrpSpPr/>
            <p:nvPr/>
          </p:nvGrpSpPr>
          <p:grpSpPr>
            <a:xfrm rot="-5526104">
              <a:off x="4150667" y="5237546"/>
              <a:ext cx="1685651" cy="4914339"/>
              <a:chOff x="0" y="0"/>
              <a:chExt cx="228483" cy="666118"/>
            </a:xfrm>
          </p:grpSpPr>
          <p:sp>
            <p:nvSpPr>
              <p:cNvPr id="112" name="Freeform 112"/>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FFFFFF"/>
              </a:solidFill>
            </p:spPr>
            <p:txBody>
              <a:bodyPr/>
              <a:lstStyle/>
              <a:p>
                <a:endParaRPr lang="en-US"/>
              </a:p>
            </p:txBody>
          </p:sp>
          <p:sp>
            <p:nvSpPr>
              <p:cNvPr id="113" name="TextBox 113"/>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grpSp>
        <p:nvGrpSpPr>
          <p:cNvPr id="114" name="Group 114"/>
          <p:cNvGrpSpPr/>
          <p:nvPr/>
        </p:nvGrpSpPr>
        <p:grpSpPr>
          <a:xfrm>
            <a:off x="8056712" y="6140152"/>
            <a:ext cx="148569" cy="2206784"/>
            <a:chOff x="0" y="0"/>
            <a:chExt cx="16601" cy="246590"/>
          </a:xfrm>
        </p:grpSpPr>
        <p:sp>
          <p:nvSpPr>
            <p:cNvPr id="115" name="Freeform 115"/>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6" name="TextBox 116"/>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17" name="Group 117"/>
          <p:cNvGrpSpPr/>
          <p:nvPr/>
        </p:nvGrpSpPr>
        <p:grpSpPr>
          <a:xfrm>
            <a:off x="12541617" y="6419461"/>
            <a:ext cx="148569" cy="2206784"/>
            <a:chOff x="0" y="0"/>
            <a:chExt cx="16601" cy="246590"/>
          </a:xfrm>
        </p:grpSpPr>
        <p:sp>
          <p:nvSpPr>
            <p:cNvPr id="118" name="Freeform 118"/>
            <p:cNvSpPr/>
            <p:nvPr/>
          </p:nvSpPr>
          <p:spPr>
            <a:xfrm>
              <a:off x="0" y="0"/>
              <a:ext cx="16601" cy="246590"/>
            </a:xfrm>
            <a:custGeom>
              <a:avLst/>
              <a:gdLst/>
              <a:ahLst/>
              <a:cxnLst/>
              <a:rect l="l" t="t" r="r" b="b"/>
              <a:pathLst>
                <a:path w="16601" h="246590">
                  <a:moveTo>
                    <a:pt x="0" y="0"/>
                  </a:moveTo>
                  <a:lnTo>
                    <a:pt x="16601" y="0"/>
                  </a:lnTo>
                  <a:lnTo>
                    <a:pt x="16601" y="246590"/>
                  </a:lnTo>
                  <a:lnTo>
                    <a:pt x="0" y="246590"/>
                  </a:lnTo>
                  <a:close/>
                </a:path>
              </a:pathLst>
            </a:custGeom>
            <a:solidFill>
              <a:srgbClr val="6B4D3E"/>
            </a:solidFill>
          </p:spPr>
          <p:txBody>
            <a:bodyPr/>
            <a:lstStyle/>
            <a:p>
              <a:endParaRPr lang="en-US"/>
            </a:p>
          </p:txBody>
        </p:sp>
        <p:sp>
          <p:nvSpPr>
            <p:cNvPr id="119" name="TextBox 119"/>
            <p:cNvSpPr txBox="1"/>
            <p:nvPr/>
          </p:nvSpPr>
          <p:spPr>
            <a:xfrm>
              <a:off x="0" y="-38100"/>
              <a:ext cx="16601" cy="284690"/>
            </a:xfrm>
            <a:prstGeom prst="rect">
              <a:avLst/>
            </a:prstGeom>
          </p:spPr>
          <p:txBody>
            <a:bodyPr lIns="51955" tIns="51955" rIns="51955" bIns="51955" rtlCol="0" anchor="ctr"/>
            <a:lstStyle/>
            <a:p>
              <a:pPr algn="ctr">
                <a:lnSpc>
                  <a:spcPts val="2420"/>
                </a:lnSpc>
              </a:pPr>
              <a:endParaRPr/>
            </a:p>
          </p:txBody>
        </p:sp>
      </p:grpSp>
      <p:grpSp>
        <p:nvGrpSpPr>
          <p:cNvPr id="120" name="Group 120"/>
          <p:cNvGrpSpPr/>
          <p:nvPr/>
        </p:nvGrpSpPr>
        <p:grpSpPr>
          <a:xfrm>
            <a:off x="5512881" y="1542824"/>
            <a:ext cx="8470960" cy="6369916"/>
            <a:chOff x="0" y="0"/>
            <a:chExt cx="11294613" cy="8493221"/>
          </a:xfrm>
        </p:grpSpPr>
        <p:grpSp>
          <p:nvGrpSpPr>
            <p:cNvPr id="121" name="Group 121"/>
            <p:cNvGrpSpPr/>
            <p:nvPr/>
          </p:nvGrpSpPr>
          <p:grpSpPr>
            <a:xfrm>
              <a:off x="2522279" y="7090302"/>
              <a:ext cx="7607231" cy="1181739"/>
              <a:chOff x="0" y="0"/>
              <a:chExt cx="1065778" cy="165562"/>
            </a:xfrm>
          </p:grpSpPr>
          <p:sp>
            <p:nvSpPr>
              <p:cNvPr id="122" name="Freeform 122"/>
              <p:cNvSpPr/>
              <p:nvPr/>
            </p:nvSpPr>
            <p:spPr>
              <a:xfrm>
                <a:off x="0" y="0"/>
                <a:ext cx="1065778" cy="165562"/>
              </a:xfrm>
              <a:custGeom>
                <a:avLst/>
                <a:gdLst/>
                <a:ahLst/>
                <a:cxnLst/>
                <a:rect l="l" t="t" r="r" b="b"/>
                <a:pathLst>
                  <a:path w="1065778" h="165562">
                    <a:moveTo>
                      <a:pt x="82781" y="0"/>
                    </a:moveTo>
                    <a:lnTo>
                      <a:pt x="982997" y="0"/>
                    </a:lnTo>
                    <a:cubicBezTo>
                      <a:pt x="1004952" y="0"/>
                      <a:pt x="1026007" y="8722"/>
                      <a:pt x="1041532" y="24246"/>
                    </a:cubicBezTo>
                    <a:cubicBezTo>
                      <a:pt x="1057056" y="39771"/>
                      <a:pt x="1065778" y="60826"/>
                      <a:pt x="1065778" y="82781"/>
                    </a:cubicBezTo>
                    <a:lnTo>
                      <a:pt x="1065778" y="82781"/>
                    </a:lnTo>
                    <a:cubicBezTo>
                      <a:pt x="1065778" y="104736"/>
                      <a:pt x="1057056" y="125792"/>
                      <a:pt x="1041532" y="141316"/>
                    </a:cubicBezTo>
                    <a:cubicBezTo>
                      <a:pt x="1026007" y="156841"/>
                      <a:pt x="1004952" y="165562"/>
                      <a:pt x="982997" y="165562"/>
                    </a:cubicBezTo>
                    <a:lnTo>
                      <a:pt x="82781" y="165562"/>
                    </a:lnTo>
                    <a:cubicBezTo>
                      <a:pt x="60826" y="165562"/>
                      <a:pt x="39771" y="156841"/>
                      <a:pt x="24246" y="141316"/>
                    </a:cubicBezTo>
                    <a:cubicBezTo>
                      <a:pt x="8722" y="125792"/>
                      <a:pt x="0" y="104736"/>
                      <a:pt x="0" y="82781"/>
                    </a:cubicBezTo>
                    <a:lnTo>
                      <a:pt x="0" y="82781"/>
                    </a:lnTo>
                    <a:cubicBezTo>
                      <a:pt x="0" y="60826"/>
                      <a:pt x="8722" y="39771"/>
                      <a:pt x="24246" y="24246"/>
                    </a:cubicBezTo>
                    <a:cubicBezTo>
                      <a:pt x="39771" y="8722"/>
                      <a:pt x="60826" y="0"/>
                      <a:pt x="82781" y="0"/>
                    </a:cubicBezTo>
                    <a:close/>
                  </a:path>
                </a:pathLst>
              </a:custGeom>
              <a:solidFill>
                <a:srgbClr val="3D2500"/>
              </a:solidFill>
            </p:spPr>
            <p:txBody>
              <a:bodyPr/>
              <a:lstStyle/>
              <a:p>
                <a:endParaRPr lang="en-US"/>
              </a:p>
            </p:txBody>
          </p:sp>
          <p:sp>
            <p:nvSpPr>
              <p:cNvPr id="123" name="TextBox 123"/>
              <p:cNvSpPr txBox="1"/>
              <p:nvPr/>
            </p:nvSpPr>
            <p:spPr>
              <a:xfrm>
                <a:off x="0" y="-57150"/>
                <a:ext cx="1065778" cy="222712"/>
              </a:xfrm>
              <a:prstGeom prst="rect">
                <a:avLst/>
              </a:prstGeom>
            </p:spPr>
            <p:txBody>
              <a:bodyPr lIns="34697" tIns="34697" rIns="34697" bIns="34697" rtlCol="0" anchor="ctr"/>
              <a:lstStyle/>
              <a:p>
                <a:pPr algn="ctr">
                  <a:lnSpc>
                    <a:spcPts val="1718"/>
                  </a:lnSpc>
                </a:pPr>
                <a:endParaRPr/>
              </a:p>
            </p:txBody>
          </p:sp>
        </p:grpSp>
        <p:sp>
          <p:nvSpPr>
            <p:cNvPr id="124" name="TextBox 124"/>
            <p:cNvSpPr txBox="1"/>
            <p:nvPr/>
          </p:nvSpPr>
          <p:spPr>
            <a:xfrm>
              <a:off x="2266119" y="4908731"/>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Group Activity</a:t>
              </a:r>
            </a:p>
          </p:txBody>
        </p:sp>
        <p:sp>
          <p:nvSpPr>
            <p:cNvPr id="125" name="TextBox 125"/>
            <p:cNvSpPr txBox="1"/>
            <p:nvPr/>
          </p:nvSpPr>
          <p:spPr>
            <a:xfrm>
              <a:off x="2266119" y="3239875"/>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Arrival</a:t>
              </a:r>
            </a:p>
          </p:txBody>
        </p:sp>
        <p:sp>
          <p:nvSpPr>
            <p:cNvPr id="126" name="TextBox 126"/>
            <p:cNvSpPr txBox="1"/>
            <p:nvPr/>
          </p:nvSpPr>
          <p:spPr>
            <a:xfrm>
              <a:off x="2266119" y="6527204"/>
              <a:ext cx="6485286" cy="502693"/>
            </a:xfrm>
            <a:prstGeom prst="rect">
              <a:avLst/>
            </a:prstGeom>
          </p:spPr>
          <p:txBody>
            <a:bodyPr lIns="0" tIns="0" rIns="0" bIns="0" rtlCol="0" anchor="t">
              <a:spAutoFit/>
            </a:bodyPr>
            <a:lstStyle/>
            <a:p>
              <a:pPr algn="ctr">
                <a:lnSpc>
                  <a:spcPts val="3135"/>
                </a:lnSpc>
                <a:spcBef>
                  <a:spcPct val="0"/>
                </a:spcBef>
              </a:pPr>
              <a:r>
                <a:rPr lang="en-US" sz="2239">
                  <a:solidFill>
                    <a:srgbClr val="3D2500"/>
                  </a:solidFill>
                  <a:latin typeface="League Gothic"/>
                  <a:ea typeface="League Gothic"/>
                  <a:cs typeface="League Gothic"/>
                  <a:sym typeface="League Gothic"/>
                </a:rPr>
                <a:t>Lunch</a:t>
              </a:r>
            </a:p>
          </p:txBody>
        </p:sp>
        <p:grpSp>
          <p:nvGrpSpPr>
            <p:cNvPr id="127" name="Group 127"/>
            <p:cNvGrpSpPr/>
            <p:nvPr/>
          </p:nvGrpSpPr>
          <p:grpSpPr>
            <a:xfrm>
              <a:off x="3411029" y="4198777"/>
              <a:ext cx="5944755" cy="4029995"/>
              <a:chOff x="0" y="0"/>
              <a:chExt cx="832864" cy="564605"/>
            </a:xfrm>
          </p:grpSpPr>
          <p:sp>
            <p:nvSpPr>
              <p:cNvPr id="128" name="Freeform 128"/>
              <p:cNvSpPr/>
              <p:nvPr/>
            </p:nvSpPr>
            <p:spPr>
              <a:xfrm>
                <a:off x="0" y="0"/>
                <a:ext cx="832864" cy="564605"/>
              </a:xfrm>
              <a:custGeom>
                <a:avLst/>
                <a:gdLst/>
                <a:ahLst/>
                <a:cxnLst/>
                <a:rect l="l" t="t" r="r" b="b"/>
                <a:pathLst>
                  <a:path w="832864" h="564605">
                    <a:moveTo>
                      <a:pt x="180273" y="0"/>
                    </a:moveTo>
                    <a:lnTo>
                      <a:pt x="652591" y="0"/>
                    </a:lnTo>
                    <a:cubicBezTo>
                      <a:pt x="752153" y="0"/>
                      <a:pt x="832864" y="80711"/>
                      <a:pt x="832864" y="180273"/>
                    </a:cubicBezTo>
                    <a:lnTo>
                      <a:pt x="832864" y="384332"/>
                    </a:lnTo>
                    <a:cubicBezTo>
                      <a:pt x="832864" y="432143"/>
                      <a:pt x="813871" y="477996"/>
                      <a:pt x="780063" y="511804"/>
                    </a:cubicBezTo>
                    <a:cubicBezTo>
                      <a:pt x="746255" y="545612"/>
                      <a:pt x="700402" y="564605"/>
                      <a:pt x="652591" y="564605"/>
                    </a:cubicBezTo>
                    <a:lnTo>
                      <a:pt x="180273" y="564605"/>
                    </a:lnTo>
                    <a:cubicBezTo>
                      <a:pt x="132462" y="564605"/>
                      <a:pt x="86609" y="545612"/>
                      <a:pt x="52801" y="511804"/>
                    </a:cubicBezTo>
                    <a:cubicBezTo>
                      <a:pt x="18993" y="477996"/>
                      <a:pt x="0" y="432143"/>
                      <a:pt x="0" y="384332"/>
                    </a:cubicBezTo>
                    <a:lnTo>
                      <a:pt x="0" y="180273"/>
                    </a:lnTo>
                    <a:cubicBezTo>
                      <a:pt x="0" y="80711"/>
                      <a:pt x="80711" y="0"/>
                      <a:pt x="180273" y="0"/>
                    </a:cubicBezTo>
                    <a:close/>
                  </a:path>
                </a:pathLst>
              </a:custGeom>
              <a:solidFill>
                <a:srgbClr val="3D2500"/>
              </a:solidFill>
            </p:spPr>
            <p:txBody>
              <a:bodyPr/>
              <a:lstStyle/>
              <a:p>
                <a:endParaRPr lang="en-US"/>
              </a:p>
            </p:txBody>
          </p:sp>
          <p:sp>
            <p:nvSpPr>
              <p:cNvPr id="129" name="TextBox 129"/>
              <p:cNvSpPr txBox="1"/>
              <p:nvPr/>
            </p:nvSpPr>
            <p:spPr>
              <a:xfrm>
                <a:off x="0" y="-57150"/>
                <a:ext cx="832864" cy="621755"/>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0" name="Group 130"/>
            <p:cNvGrpSpPr/>
            <p:nvPr/>
          </p:nvGrpSpPr>
          <p:grpSpPr>
            <a:xfrm rot="656201">
              <a:off x="3563553" y="3683503"/>
              <a:ext cx="5982794" cy="4158436"/>
              <a:chOff x="0" y="0"/>
              <a:chExt cx="838193" cy="582600"/>
            </a:xfrm>
          </p:grpSpPr>
          <p:sp>
            <p:nvSpPr>
              <p:cNvPr id="131" name="Freeform 131"/>
              <p:cNvSpPr/>
              <p:nvPr/>
            </p:nvSpPr>
            <p:spPr>
              <a:xfrm>
                <a:off x="0" y="0"/>
                <a:ext cx="838193" cy="582600"/>
              </a:xfrm>
              <a:custGeom>
                <a:avLst/>
                <a:gdLst/>
                <a:ahLst/>
                <a:cxnLst/>
                <a:rect l="l" t="t" r="r" b="b"/>
                <a:pathLst>
                  <a:path w="838193" h="582600">
                    <a:moveTo>
                      <a:pt x="179127" y="0"/>
                    </a:moveTo>
                    <a:lnTo>
                      <a:pt x="659066" y="0"/>
                    </a:lnTo>
                    <a:cubicBezTo>
                      <a:pt x="706574" y="0"/>
                      <a:pt x="752135" y="18872"/>
                      <a:pt x="785728" y="52465"/>
                    </a:cubicBezTo>
                    <a:cubicBezTo>
                      <a:pt x="819321" y="86058"/>
                      <a:pt x="838193" y="131620"/>
                      <a:pt x="838193" y="179127"/>
                    </a:cubicBezTo>
                    <a:lnTo>
                      <a:pt x="838193" y="403473"/>
                    </a:lnTo>
                    <a:cubicBezTo>
                      <a:pt x="838193" y="450980"/>
                      <a:pt x="819321" y="496542"/>
                      <a:pt x="785728" y="530135"/>
                    </a:cubicBezTo>
                    <a:cubicBezTo>
                      <a:pt x="752135" y="563727"/>
                      <a:pt x="706574" y="582600"/>
                      <a:pt x="659066" y="582600"/>
                    </a:cubicBezTo>
                    <a:lnTo>
                      <a:pt x="179127" y="582600"/>
                    </a:lnTo>
                    <a:cubicBezTo>
                      <a:pt x="131620" y="582600"/>
                      <a:pt x="86058" y="563727"/>
                      <a:pt x="52465" y="530135"/>
                    </a:cubicBezTo>
                    <a:cubicBezTo>
                      <a:pt x="18872" y="496542"/>
                      <a:pt x="0" y="450980"/>
                      <a:pt x="0" y="403473"/>
                    </a:cubicBezTo>
                    <a:lnTo>
                      <a:pt x="0" y="179127"/>
                    </a:lnTo>
                    <a:cubicBezTo>
                      <a:pt x="0" y="131620"/>
                      <a:pt x="18872" y="86058"/>
                      <a:pt x="52465" y="52465"/>
                    </a:cubicBezTo>
                    <a:cubicBezTo>
                      <a:pt x="86058" y="18872"/>
                      <a:pt x="131620" y="0"/>
                      <a:pt x="179127" y="0"/>
                    </a:cubicBezTo>
                    <a:close/>
                  </a:path>
                </a:pathLst>
              </a:custGeom>
              <a:solidFill>
                <a:srgbClr val="3D2500"/>
              </a:solidFill>
            </p:spPr>
            <p:txBody>
              <a:bodyPr/>
              <a:lstStyle/>
              <a:p>
                <a:endParaRPr lang="en-US"/>
              </a:p>
            </p:txBody>
          </p:sp>
          <p:sp>
            <p:nvSpPr>
              <p:cNvPr id="132" name="TextBox 132"/>
              <p:cNvSpPr txBox="1"/>
              <p:nvPr/>
            </p:nvSpPr>
            <p:spPr>
              <a:xfrm>
                <a:off x="0" y="-57150"/>
                <a:ext cx="838193" cy="639750"/>
              </a:xfrm>
              <a:prstGeom prst="rect">
                <a:avLst/>
              </a:prstGeom>
            </p:spPr>
            <p:txBody>
              <a:bodyPr lIns="34697" tIns="34697" rIns="34697" bIns="34697" rtlCol="0" anchor="ctr"/>
              <a:lstStyle/>
              <a:p>
                <a:pPr algn="ctr">
                  <a:lnSpc>
                    <a:spcPts val="1718"/>
                  </a:lnSpc>
                </a:pPr>
                <a:r>
                  <a:rPr lang="en-US" sz="1227" b="1">
                    <a:solidFill>
                      <a:srgbClr val="FFFFFF"/>
                    </a:solidFill>
                    <a:latin typeface="Times New Roman Bold"/>
                    <a:ea typeface="Times New Roman Bold"/>
                    <a:cs typeface="Times New Roman Bold"/>
                    <a:sym typeface="Times New Roman Bold"/>
                  </a:rPr>
                  <a:t>Mo</a:t>
                </a:r>
              </a:p>
            </p:txBody>
          </p:sp>
        </p:grpSp>
        <p:grpSp>
          <p:nvGrpSpPr>
            <p:cNvPr id="133" name="Group 133"/>
            <p:cNvGrpSpPr/>
            <p:nvPr/>
          </p:nvGrpSpPr>
          <p:grpSpPr>
            <a:xfrm>
              <a:off x="6107237" y="4154938"/>
              <a:ext cx="3605093" cy="4073834"/>
              <a:chOff x="0" y="0"/>
              <a:chExt cx="505076" cy="570747"/>
            </a:xfrm>
          </p:grpSpPr>
          <p:sp>
            <p:nvSpPr>
              <p:cNvPr id="134" name="Freeform 134"/>
              <p:cNvSpPr/>
              <p:nvPr/>
            </p:nvSpPr>
            <p:spPr>
              <a:xfrm>
                <a:off x="0" y="0"/>
                <a:ext cx="505076" cy="570747"/>
              </a:xfrm>
              <a:custGeom>
                <a:avLst/>
                <a:gdLst/>
                <a:ahLst/>
                <a:cxnLst/>
                <a:rect l="l" t="t" r="r" b="b"/>
                <a:pathLst>
                  <a:path w="505076" h="570747">
                    <a:moveTo>
                      <a:pt x="252538" y="0"/>
                    </a:moveTo>
                    <a:lnTo>
                      <a:pt x="252538" y="0"/>
                    </a:lnTo>
                    <a:cubicBezTo>
                      <a:pt x="392011" y="0"/>
                      <a:pt x="505076" y="113065"/>
                      <a:pt x="505076" y="252538"/>
                    </a:cubicBezTo>
                    <a:lnTo>
                      <a:pt x="505076" y="318209"/>
                    </a:lnTo>
                    <a:cubicBezTo>
                      <a:pt x="505076" y="457682"/>
                      <a:pt x="392011" y="570747"/>
                      <a:pt x="252538" y="570747"/>
                    </a:cubicBezTo>
                    <a:lnTo>
                      <a:pt x="252538" y="570747"/>
                    </a:lnTo>
                    <a:cubicBezTo>
                      <a:pt x="113065" y="570747"/>
                      <a:pt x="0" y="457682"/>
                      <a:pt x="0" y="318209"/>
                    </a:cubicBezTo>
                    <a:lnTo>
                      <a:pt x="0" y="252538"/>
                    </a:lnTo>
                    <a:cubicBezTo>
                      <a:pt x="0" y="113065"/>
                      <a:pt x="113065" y="0"/>
                      <a:pt x="252538" y="0"/>
                    </a:cubicBezTo>
                    <a:close/>
                  </a:path>
                </a:pathLst>
              </a:custGeom>
              <a:solidFill>
                <a:srgbClr val="3D2500"/>
              </a:solidFill>
            </p:spPr>
            <p:txBody>
              <a:bodyPr/>
              <a:lstStyle/>
              <a:p>
                <a:endParaRPr lang="en-US"/>
              </a:p>
            </p:txBody>
          </p:sp>
          <p:sp>
            <p:nvSpPr>
              <p:cNvPr id="135" name="TextBox 135"/>
              <p:cNvSpPr txBox="1"/>
              <p:nvPr/>
            </p:nvSpPr>
            <p:spPr>
              <a:xfrm>
                <a:off x="0" y="-57150"/>
                <a:ext cx="505076" cy="627897"/>
              </a:xfrm>
              <a:prstGeom prst="rect">
                <a:avLst/>
              </a:prstGeom>
            </p:spPr>
            <p:txBody>
              <a:bodyPr lIns="34697" tIns="34697" rIns="34697" bIns="34697" rtlCol="0" anchor="ctr"/>
              <a:lstStyle/>
              <a:p>
                <a:pPr algn="ctr">
                  <a:lnSpc>
                    <a:spcPts val="1718"/>
                  </a:lnSpc>
                </a:pPr>
                <a:endParaRPr/>
              </a:p>
            </p:txBody>
          </p:sp>
        </p:grpSp>
        <p:grpSp>
          <p:nvGrpSpPr>
            <p:cNvPr id="136" name="Group 136"/>
            <p:cNvGrpSpPr/>
            <p:nvPr/>
          </p:nvGrpSpPr>
          <p:grpSpPr>
            <a:xfrm rot="-919026">
              <a:off x="3021072" y="3670993"/>
              <a:ext cx="3753410" cy="4281149"/>
              <a:chOff x="0" y="0"/>
              <a:chExt cx="525855" cy="599792"/>
            </a:xfrm>
          </p:grpSpPr>
          <p:sp>
            <p:nvSpPr>
              <p:cNvPr id="137" name="Freeform 137"/>
              <p:cNvSpPr/>
              <p:nvPr/>
            </p:nvSpPr>
            <p:spPr>
              <a:xfrm>
                <a:off x="0" y="0"/>
                <a:ext cx="525855" cy="599792"/>
              </a:xfrm>
              <a:custGeom>
                <a:avLst/>
                <a:gdLst/>
                <a:ahLst/>
                <a:cxnLst/>
                <a:rect l="l" t="t" r="r" b="b"/>
                <a:pathLst>
                  <a:path w="525855" h="599792">
                    <a:moveTo>
                      <a:pt x="262928" y="0"/>
                    </a:moveTo>
                    <a:lnTo>
                      <a:pt x="262928" y="0"/>
                    </a:lnTo>
                    <a:cubicBezTo>
                      <a:pt x="332660" y="0"/>
                      <a:pt x="399537" y="27701"/>
                      <a:pt x="448846" y="77010"/>
                    </a:cubicBezTo>
                    <a:cubicBezTo>
                      <a:pt x="498154" y="126318"/>
                      <a:pt x="525855" y="193195"/>
                      <a:pt x="525855" y="262928"/>
                    </a:cubicBezTo>
                    <a:lnTo>
                      <a:pt x="525855" y="336864"/>
                    </a:lnTo>
                    <a:cubicBezTo>
                      <a:pt x="525855" y="482075"/>
                      <a:pt x="408139" y="599792"/>
                      <a:pt x="262928" y="599792"/>
                    </a:cubicBezTo>
                    <a:lnTo>
                      <a:pt x="262928" y="599792"/>
                    </a:lnTo>
                    <a:cubicBezTo>
                      <a:pt x="117717" y="599792"/>
                      <a:pt x="0" y="482075"/>
                      <a:pt x="0" y="336864"/>
                    </a:cubicBezTo>
                    <a:lnTo>
                      <a:pt x="0" y="262928"/>
                    </a:lnTo>
                    <a:cubicBezTo>
                      <a:pt x="0" y="117717"/>
                      <a:pt x="117717" y="0"/>
                      <a:pt x="262928" y="0"/>
                    </a:cubicBezTo>
                    <a:close/>
                  </a:path>
                </a:pathLst>
              </a:custGeom>
              <a:solidFill>
                <a:srgbClr val="3D2500"/>
              </a:solidFill>
            </p:spPr>
            <p:txBody>
              <a:bodyPr/>
              <a:lstStyle/>
              <a:p>
                <a:endParaRPr lang="en-US"/>
              </a:p>
            </p:txBody>
          </p:sp>
          <p:sp>
            <p:nvSpPr>
              <p:cNvPr id="138" name="TextBox 138"/>
              <p:cNvSpPr txBox="1"/>
              <p:nvPr/>
            </p:nvSpPr>
            <p:spPr>
              <a:xfrm>
                <a:off x="0" y="-57150"/>
                <a:ext cx="525855" cy="656942"/>
              </a:xfrm>
              <a:prstGeom prst="rect">
                <a:avLst/>
              </a:prstGeom>
            </p:spPr>
            <p:txBody>
              <a:bodyPr lIns="34697" tIns="34697" rIns="34697" bIns="34697" rtlCol="0" anchor="ctr"/>
              <a:lstStyle/>
              <a:p>
                <a:pPr algn="ctr">
                  <a:lnSpc>
                    <a:spcPts val="1718"/>
                  </a:lnSpc>
                </a:pPr>
                <a:endParaRPr/>
              </a:p>
            </p:txBody>
          </p:sp>
        </p:grpSp>
        <p:grpSp>
          <p:nvGrpSpPr>
            <p:cNvPr id="139" name="Group 139"/>
            <p:cNvGrpSpPr/>
            <p:nvPr/>
          </p:nvGrpSpPr>
          <p:grpSpPr>
            <a:xfrm rot="-919026">
              <a:off x="2795813" y="3011494"/>
              <a:ext cx="2013589" cy="4281149"/>
              <a:chOff x="0" y="0"/>
              <a:chExt cx="282105" cy="599792"/>
            </a:xfrm>
          </p:grpSpPr>
          <p:sp>
            <p:nvSpPr>
              <p:cNvPr id="140" name="Freeform 140"/>
              <p:cNvSpPr/>
              <p:nvPr/>
            </p:nvSpPr>
            <p:spPr>
              <a:xfrm>
                <a:off x="0" y="0"/>
                <a:ext cx="282105" cy="599792"/>
              </a:xfrm>
              <a:custGeom>
                <a:avLst/>
                <a:gdLst/>
                <a:ahLst/>
                <a:cxnLst/>
                <a:rect l="l" t="t" r="r" b="b"/>
                <a:pathLst>
                  <a:path w="282105" h="599792">
                    <a:moveTo>
                      <a:pt x="141053" y="0"/>
                    </a:moveTo>
                    <a:lnTo>
                      <a:pt x="141053" y="0"/>
                    </a:lnTo>
                    <a:cubicBezTo>
                      <a:pt x="178462" y="0"/>
                      <a:pt x="214339" y="14861"/>
                      <a:pt x="240792" y="41313"/>
                    </a:cubicBezTo>
                    <a:cubicBezTo>
                      <a:pt x="267244" y="67766"/>
                      <a:pt x="282105" y="103643"/>
                      <a:pt x="282105" y="141053"/>
                    </a:cubicBezTo>
                    <a:lnTo>
                      <a:pt x="282105" y="458739"/>
                    </a:lnTo>
                    <a:cubicBezTo>
                      <a:pt x="282105" y="536640"/>
                      <a:pt x="218954" y="599792"/>
                      <a:pt x="141053" y="599792"/>
                    </a:cubicBezTo>
                    <a:lnTo>
                      <a:pt x="141053" y="599792"/>
                    </a:lnTo>
                    <a:cubicBezTo>
                      <a:pt x="63151" y="599792"/>
                      <a:pt x="0" y="536640"/>
                      <a:pt x="0" y="458739"/>
                    </a:cubicBezTo>
                    <a:lnTo>
                      <a:pt x="0" y="141053"/>
                    </a:lnTo>
                    <a:cubicBezTo>
                      <a:pt x="0" y="63151"/>
                      <a:pt x="63151" y="0"/>
                      <a:pt x="141053" y="0"/>
                    </a:cubicBezTo>
                    <a:close/>
                  </a:path>
                </a:pathLst>
              </a:custGeom>
              <a:solidFill>
                <a:srgbClr val="3D2500"/>
              </a:solidFill>
            </p:spPr>
            <p:txBody>
              <a:bodyPr/>
              <a:lstStyle/>
              <a:p>
                <a:endParaRPr lang="en-US"/>
              </a:p>
            </p:txBody>
          </p:sp>
          <p:sp>
            <p:nvSpPr>
              <p:cNvPr id="141" name="TextBox 141"/>
              <p:cNvSpPr txBox="1"/>
              <p:nvPr/>
            </p:nvSpPr>
            <p:spPr>
              <a:xfrm>
                <a:off x="0" y="-57150"/>
                <a:ext cx="282105" cy="656942"/>
              </a:xfrm>
              <a:prstGeom prst="rect">
                <a:avLst/>
              </a:prstGeom>
            </p:spPr>
            <p:txBody>
              <a:bodyPr lIns="34697" tIns="34697" rIns="34697" bIns="34697" rtlCol="0" anchor="ctr"/>
              <a:lstStyle/>
              <a:p>
                <a:pPr algn="ctr">
                  <a:lnSpc>
                    <a:spcPts val="1718"/>
                  </a:lnSpc>
                </a:pPr>
                <a:endParaRPr/>
              </a:p>
            </p:txBody>
          </p:sp>
        </p:grpSp>
        <p:grpSp>
          <p:nvGrpSpPr>
            <p:cNvPr id="142" name="Group 142"/>
            <p:cNvGrpSpPr/>
            <p:nvPr/>
          </p:nvGrpSpPr>
          <p:grpSpPr>
            <a:xfrm rot="-4230256">
              <a:off x="4930948" y="378952"/>
              <a:ext cx="1378454" cy="7785093"/>
              <a:chOff x="0" y="0"/>
              <a:chExt cx="193122" cy="1090697"/>
            </a:xfrm>
          </p:grpSpPr>
          <p:sp>
            <p:nvSpPr>
              <p:cNvPr id="143" name="Freeform 143"/>
              <p:cNvSpPr/>
              <p:nvPr/>
            </p:nvSpPr>
            <p:spPr>
              <a:xfrm>
                <a:off x="0" y="0"/>
                <a:ext cx="193122" cy="1090697"/>
              </a:xfrm>
              <a:custGeom>
                <a:avLst/>
                <a:gdLst/>
                <a:ahLst/>
                <a:cxnLst/>
                <a:rect l="l" t="t" r="r" b="b"/>
                <a:pathLst>
                  <a:path w="193122" h="1090697">
                    <a:moveTo>
                      <a:pt x="96561" y="0"/>
                    </a:moveTo>
                    <a:lnTo>
                      <a:pt x="96561" y="0"/>
                    </a:lnTo>
                    <a:cubicBezTo>
                      <a:pt x="122171" y="0"/>
                      <a:pt x="146731" y="10173"/>
                      <a:pt x="164840" y="28282"/>
                    </a:cubicBezTo>
                    <a:cubicBezTo>
                      <a:pt x="182949" y="46391"/>
                      <a:pt x="193122" y="70952"/>
                      <a:pt x="193122" y="96561"/>
                    </a:cubicBezTo>
                    <a:lnTo>
                      <a:pt x="193122" y="994135"/>
                    </a:lnTo>
                    <a:cubicBezTo>
                      <a:pt x="193122" y="1047465"/>
                      <a:pt x="149890" y="1090697"/>
                      <a:pt x="96561" y="1090697"/>
                    </a:cubicBezTo>
                    <a:lnTo>
                      <a:pt x="96561" y="1090697"/>
                    </a:lnTo>
                    <a:cubicBezTo>
                      <a:pt x="43232" y="1090697"/>
                      <a:pt x="0" y="1047465"/>
                      <a:pt x="0" y="994135"/>
                    </a:cubicBezTo>
                    <a:lnTo>
                      <a:pt x="0" y="96561"/>
                    </a:lnTo>
                    <a:cubicBezTo>
                      <a:pt x="0" y="43232"/>
                      <a:pt x="43232" y="0"/>
                      <a:pt x="96561" y="0"/>
                    </a:cubicBezTo>
                    <a:close/>
                  </a:path>
                </a:pathLst>
              </a:custGeom>
              <a:solidFill>
                <a:srgbClr val="3D2500"/>
              </a:solidFill>
            </p:spPr>
            <p:txBody>
              <a:bodyPr/>
              <a:lstStyle/>
              <a:p>
                <a:endParaRPr lang="en-US"/>
              </a:p>
            </p:txBody>
          </p:sp>
          <p:sp>
            <p:nvSpPr>
              <p:cNvPr id="144" name="TextBox 144"/>
              <p:cNvSpPr txBox="1"/>
              <p:nvPr/>
            </p:nvSpPr>
            <p:spPr>
              <a:xfrm>
                <a:off x="0" y="-57150"/>
                <a:ext cx="193122" cy="1147847"/>
              </a:xfrm>
              <a:prstGeom prst="rect">
                <a:avLst/>
              </a:prstGeom>
            </p:spPr>
            <p:txBody>
              <a:bodyPr lIns="34697" tIns="34697" rIns="34697" bIns="34697" rtlCol="0" anchor="ctr"/>
              <a:lstStyle/>
              <a:p>
                <a:pPr algn="ctr">
                  <a:lnSpc>
                    <a:spcPts val="1718"/>
                  </a:lnSpc>
                </a:pPr>
                <a:endParaRPr/>
              </a:p>
            </p:txBody>
          </p:sp>
        </p:grpSp>
        <p:grpSp>
          <p:nvGrpSpPr>
            <p:cNvPr id="145" name="Group 145"/>
            <p:cNvGrpSpPr/>
            <p:nvPr/>
          </p:nvGrpSpPr>
          <p:grpSpPr>
            <a:xfrm rot="-2090665">
              <a:off x="3170202" y="2291571"/>
              <a:ext cx="1436433" cy="5703592"/>
              <a:chOff x="0" y="0"/>
              <a:chExt cx="201245" cy="799077"/>
            </a:xfrm>
          </p:grpSpPr>
          <p:sp>
            <p:nvSpPr>
              <p:cNvPr id="146" name="Freeform 146"/>
              <p:cNvSpPr/>
              <p:nvPr/>
            </p:nvSpPr>
            <p:spPr>
              <a:xfrm>
                <a:off x="0" y="0"/>
                <a:ext cx="201245" cy="799077"/>
              </a:xfrm>
              <a:custGeom>
                <a:avLst/>
                <a:gdLst/>
                <a:ahLst/>
                <a:cxnLst/>
                <a:rect l="l" t="t" r="r" b="b"/>
                <a:pathLst>
                  <a:path w="201245" h="799077">
                    <a:moveTo>
                      <a:pt x="100623" y="0"/>
                    </a:moveTo>
                    <a:lnTo>
                      <a:pt x="100623" y="0"/>
                    </a:lnTo>
                    <a:cubicBezTo>
                      <a:pt x="156195" y="0"/>
                      <a:pt x="201245" y="45050"/>
                      <a:pt x="201245" y="100623"/>
                    </a:cubicBezTo>
                    <a:lnTo>
                      <a:pt x="201245" y="698454"/>
                    </a:lnTo>
                    <a:cubicBezTo>
                      <a:pt x="201245" y="754027"/>
                      <a:pt x="156195" y="799077"/>
                      <a:pt x="100623" y="799077"/>
                    </a:cubicBezTo>
                    <a:lnTo>
                      <a:pt x="100623" y="799077"/>
                    </a:lnTo>
                    <a:cubicBezTo>
                      <a:pt x="45050" y="799077"/>
                      <a:pt x="0" y="754027"/>
                      <a:pt x="0" y="698454"/>
                    </a:cubicBezTo>
                    <a:lnTo>
                      <a:pt x="0" y="100623"/>
                    </a:lnTo>
                    <a:cubicBezTo>
                      <a:pt x="0" y="45050"/>
                      <a:pt x="45050" y="0"/>
                      <a:pt x="100623" y="0"/>
                    </a:cubicBezTo>
                    <a:close/>
                  </a:path>
                </a:pathLst>
              </a:custGeom>
              <a:solidFill>
                <a:srgbClr val="3D2500"/>
              </a:solidFill>
            </p:spPr>
            <p:txBody>
              <a:bodyPr/>
              <a:lstStyle/>
              <a:p>
                <a:endParaRPr lang="en-US"/>
              </a:p>
            </p:txBody>
          </p:sp>
          <p:sp>
            <p:nvSpPr>
              <p:cNvPr id="147" name="TextBox 147"/>
              <p:cNvSpPr txBox="1"/>
              <p:nvPr/>
            </p:nvSpPr>
            <p:spPr>
              <a:xfrm>
                <a:off x="0" y="-57150"/>
                <a:ext cx="201245" cy="856227"/>
              </a:xfrm>
              <a:prstGeom prst="rect">
                <a:avLst/>
              </a:prstGeom>
            </p:spPr>
            <p:txBody>
              <a:bodyPr lIns="34697" tIns="34697" rIns="34697" bIns="34697" rtlCol="0" anchor="ctr"/>
              <a:lstStyle/>
              <a:p>
                <a:pPr algn="ctr">
                  <a:lnSpc>
                    <a:spcPts val="1718"/>
                  </a:lnSpc>
                </a:pPr>
                <a:endParaRPr/>
              </a:p>
            </p:txBody>
          </p:sp>
        </p:grpSp>
        <p:grpSp>
          <p:nvGrpSpPr>
            <p:cNvPr id="148" name="Group 148"/>
            <p:cNvGrpSpPr/>
            <p:nvPr/>
          </p:nvGrpSpPr>
          <p:grpSpPr>
            <a:xfrm rot="-1268940">
              <a:off x="2616579" y="2550211"/>
              <a:ext cx="1459752" cy="5238205"/>
              <a:chOff x="0" y="0"/>
              <a:chExt cx="204512" cy="733876"/>
            </a:xfrm>
          </p:grpSpPr>
          <p:sp>
            <p:nvSpPr>
              <p:cNvPr id="149" name="Freeform 149"/>
              <p:cNvSpPr/>
              <p:nvPr/>
            </p:nvSpPr>
            <p:spPr>
              <a:xfrm>
                <a:off x="0" y="0"/>
                <a:ext cx="204512" cy="733876"/>
              </a:xfrm>
              <a:custGeom>
                <a:avLst/>
                <a:gdLst/>
                <a:ahLst/>
                <a:cxnLst/>
                <a:rect l="l" t="t" r="r" b="b"/>
                <a:pathLst>
                  <a:path w="204512" h="733876">
                    <a:moveTo>
                      <a:pt x="102256" y="0"/>
                    </a:moveTo>
                    <a:lnTo>
                      <a:pt x="102256" y="0"/>
                    </a:lnTo>
                    <a:cubicBezTo>
                      <a:pt x="158731" y="0"/>
                      <a:pt x="204512" y="45782"/>
                      <a:pt x="204512" y="102256"/>
                    </a:cubicBezTo>
                    <a:lnTo>
                      <a:pt x="204512" y="631620"/>
                    </a:lnTo>
                    <a:cubicBezTo>
                      <a:pt x="204512" y="658740"/>
                      <a:pt x="193739" y="684749"/>
                      <a:pt x="174562" y="703926"/>
                    </a:cubicBezTo>
                    <a:cubicBezTo>
                      <a:pt x="155385" y="723103"/>
                      <a:pt x="129376" y="733876"/>
                      <a:pt x="102256" y="733876"/>
                    </a:cubicBezTo>
                    <a:lnTo>
                      <a:pt x="102256" y="733876"/>
                    </a:lnTo>
                    <a:cubicBezTo>
                      <a:pt x="45782" y="733876"/>
                      <a:pt x="0" y="688094"/>
                      <a:pt x="0" y="631620"/>
                    </a:cubicBezTo>
                    <a:lnTo>
                      <a:pt x="0" y="102256"/>
                    </a:lnTo>
                    <a:cubicBezTo>
                      <a:pt x="0" y="75136"/>
                      <a:pt x="10773" y="49127"/>
                      <a:pt x="29950" y="29950"/>
                    </a:cubicBezTo>
                    <a:cubicBezTo>
                      <a:pt x="49127" y="10773"/>
                      <a:pt x="75136" y="0"/>
                      <a:pt x="102256" y="0"/>
                    </a:cubicBezTo>
                    <a:close/>
                  </a:path>
                </a:pathLst>
              </a:custGeom>
              <a:solidFill>
                <a:srgbClr val="3D2500"/>
              </a:solidFill>
            </p:spPr>
            <p:txBody>
              <a:bodyPr/>
              <a:lstStyle/>
              <a:p>
                <a:endParaRPr lang="en-US"/>
              </a:p>
            </p:txBody>
          </p:sp>
          <p:sp>
            <p:nvSpPr>
              <p:cNvPr id="150" name="TextBox 150"/>
              <p:cNvSpPr txBox="1"/>
              <p:nvPr/>
            </p:nvSpPr>
            <p:spPr>
              <a:xfrm>
                <a:off x="0" y="-57150"/>
                <a:ext cx="204512" cy="791026"/>
              </a:xfrm>
              <a:prstGeom prst="rect">
                <a:avLst/>
              </a:prstGeom>
            </p:spPr>
            <p:txBody>
              <a:bodyPr lIns="34697" tIns="34697" rIns="34697" bIns="34697" rtlCol="0" anchor="ctr"/>
              <a:lstStyle/>
              <a:p>
                <a:pPr algn="ctr">
                  <a:lnSpc>
                    <a:spcPts val="1718"/>
                  </a:lnSpc>
                </a:pPr>
                <a:endParaRPr/>
              </a:p>
            </p:txBody>
          </p:sp>
        </p:grpSp>
        <p:grpSp>
          <p:nvGrpSpPr>
            <p:cNvPr id="151" name="Group 151"/>
            <p:cNvGrpSpPr/>
            <p:nvPr/>
          </p:nvGrpSpPr>
          <p:grpSpPr>
            <a:xfrm rot="-4231405">
              <a:off x="5198550" y="173019"/>
              <a:ext cx="1740011" cy="7451083"/>
              <a:chOff x="0" y="0"/>
              <a:chExt cx="243777" cy="1043902"/>
            </a:xfrm>
          </p:grpSpPr>
          <p:sp>
            <p:nvSpPr>
              <p:cNvPr id="152" name="Freeform 152"/>
              <p:cNvSpPr/>
              <p:nvPr/>
            </p:nvSpPr>
            <p:spPr>
              <a:xfrm>
                <a:off x="0" y="0"/>
                <a:ext cx="243777" cy="1043901"/>
              </a:xfrm>
              <a:custGeom>
                <a:avLst/>
                <a:gdLst/>
                <a:ahLst/>
                <a:cxnLst/>
                <a:rect l="l" t="t" r="r" b="b"/>
                <a:pathLst>
                  <a:path w="243777" h="1043901">
                    <a:moveTo>
                      <a:pt x="121888" y="0"/>
                    </a:moveTo>
                    <a:lnTo>
                      <a:pt x="121888" y="0"/>
                    </a:lnTo>
                    <a:cubicBezTo>
                      <a:pt x="189205" y="0"/>
                      <a:pt x="243777" y="54571"/>
                      <a:pt x="243777" y="121888"/>
                    </a:cubicBezTo>
                    <a:lnTo>
                      <a:pt x="243777" y="922013"/>
                    </a:lnTo>
                    <a:cubicBezTo>
                      <a:pt x="243777" y="989330"/>
                      <a:pt x="189205" y="1043901"/>
                      <a:pt x="121888" y="1043901"/>
                    </a:cubicBezTo>
                    <a:lnTo>
                      <a:pt x="121888" y="1043901"/>
                    </a:lnTo>
                    <a:cubicBezTo>
                      <a:pt x="54571" y="1043901"/>
                      <a:pt x="0" y="989330"/>
                      <a:pt x="0" y="922013"/>
                    </a:cubicBezTo>
                    <a:lnTo>
                      <a:pt x="0" y="121888"/>
                    </a:lnTo>
                    <a:cubicBezTo>
                      <a:pt x="0" y="54571"/>
                      <a:pt x="54571" y="0"/>
                      <a:pt x="121888" y="0"/>
                    </a:cubicBezTo>
                    <a:close/>
                  </a:path>
                </a:pathLst>
              </a:custGeom>
              <a:solidFill>
                <a:srgbClr val="3D2500"/>
              </a:solidFill>
            </p:spPr>
            <p:txBody>
              <a:bodyPr/>
              <a:lstStyle/>
              <a:p>
                <a:endParaRPr lang="en-US"/>
              </a:p>
            </p:txBody>
          </p:sp>
          <p:sp>
            <p:nvSpPr>
              <p:cNvPr id="153" name="TextBox 153"/>
              <p:cNvSpPr txBox="1"/>
              <p:nvPr/>
            </p:nvSpPr>
            <p:spPr>
              <a:xfrm>
                <a:off x="0" y="-57150"/>
                <a:ext cx="243777" cy="1101052"/>
              </a:xfrm>
              <a:prstGeom prst="rect">
                <a:avLst/>
              </a:prstGeom>
            </p:spPr>
            <p:txBody>
              <a:bodyPr lIns="34697" tIns="34697" rIns="34697" bIns="34697" rtlCol="0" anchor="ctr"/>
              <a:lstStyle/>
              <a:p>
                <a:pPr algn="ctr">
                  <a:lnSpc>
                    <a:spcPts val="1718"/>
                  </a:lnSpc>
                </a:pPr>
                <a:endParaRPr/>
              </a:p>
            </p:txBody>
          </p:sp>
        </p:grpSp>
        <p:grpSp>
          <p:nvGrpSpPr>
            <p:cNvPr id="154" name="Group 154"/>
            <p:cNvGrpSpPr/>
            <p:nvPr/>
          </p:nvGrpSpPr>
          <p:grpSpPr>
            <a:xfrm rot="-3306226">
              <a:off x="3827255" y="112669"/>
              <a:ext cx="1303163" cy="7457258"/>
              <a:chOff x="0" y="0"/>
              <a:chExt cx="182574" cy="1044767"/>
            </a:xfrm>
          </p:grpSpPr>
          <p:sp>
            <p:nvSpPr>
              <p:cNvPr id="155" name="Freeform 155"/>
              <p:cNvSpPr/>
              <p:nvPr/>
            </p:nvSpPr>
            <p:spPr>
              <a:xfrm>
                <a:off x="0" y="0"/>
                <a:ext cx="182574" cy="1044767"/>
              </a:xfrm>
              <a:custGeom>
                <a:avLst/>
                <a:gdLst/>
                <a:ahLst/>
                <a:cxnLst/>
                <a:rect l="l" t="t" r="r" b="b"/>
                <a:pathLst>
                  <a:path w="182574" h="1044767">
                    <a:moveTo>
                      <a:pt x="91287" y="0"/>
                    </a:moveTo>
                    <a:lnTo>
                      <a:pt x="91287" y="0"/>
                    </a:lnTo>
                    <a:cubicBezTo>
                      <a:pt x="115498" y="0"/>
                      <a:pt x="138717" y="9618"/>
                      <a:pt x="155837" y="26737"/>
                    </a:cubicBezTo>
                    <a:cubicBezTo>
                      <a:pt x="172956" y="43857"/>
                      <a:pt x="182574" y="67076"/>
                      <a:pt x="182574" y="91287"/>
                    </a:cubicBezTo>
                    <a:lnTo>
                      <a:pt x="182574" y="953480"/>
                    </a:lnTo>
                    <a:cubicBezTo>
                      <a:pt x="182574" y="1003896"/>
                      <a:pt x="141703" y="1044767"/>
                      <a:pt x="91287" y="1044767"/>
                    </a:cubicBezTo>
                    <a:lnTo>
                      <a:pt x="91287" y="1044767"/>
                    </a:lnTo>
                    <a:cubicBezTo>
                      <a:pt x="67076" y="1044767"/>
                      <a:pt x="43857" y="1035149"/>
                      <a:pt x="26737" y="1018029"/>
                    </a:cubicBezTo>
                    <a:cubicBezTo>
                      <a:pt x="9618" y="1000910"/>
                      <a:pt x="0" y="977691"/>
                      <a:pt x="0" y="953480"/>
                    </a:cubicBezTo>
                    <a:lnTo>
                      <a:pt x="0" y="91287"/>
                    </a:lnTo>
                    <a:cubicBezTo>
                      <a:pt x="0" y="40871"/>
                      <a:pt x="40871" y="0"/>
                      <a:pt x="91287" y="0"/>
                    </a:cubicBezTo>
                    <a:close/>
                  </a:path>
                </a:pathLst>
              </a:custGeom>
              <a:solidFill>
                <a:srgbClr val="3D2500"/>
              </a:solidFill>
            </p:spPr>
            <p:txBody>
              <a:bodyPr/>
              <a:lstStyle/>
              <a:p>
                <a:endParaRPr lang="en-US"/>
              </a:p>
            </p:txBody>
          </p:sp>
          <p:sp>
            <p:nvSpPr>
              <p:cNvPr id="156" name="TextBox 156"/>
              <p:cNvSpPr txBox="1"/>
              <p:nvPr/>
            </p:nvSpPr>
            <p:spPr>
              <a:xfrm>
                <a:off x="0" y="-57150"/>
                <a:ext cx="182574" cy="1101917"/>
              </a:xfrm>
              <a:prstGeom prst="rect">
                <a:avLst/>
              </a:prstGeom>
            </p:spPr>
            <p:txBody>
              <a:bodyPr lIns="34697" tIns="34697" rIns="34697" bIns="34697" rtlCol="0" anchor="ctr"/>
              <a:lstStyle/>
              <a:p>
                <a:pPr algn="ctr">
                  <a:lnSpc>
                    <a:spcPts val="1718"/>
                  </a:lnSpc>
                </a:pPr>
                <a:endParaRPr/>
              </a:p>
            </p:txBody>
          </p:sp>
        </p:grpSp>
        <p:grpSp>
          <p:nvGrpSpPr>
            <p:cNvPr id="157" name="Group 157"/>
            <p:cNvGrpSpPr/>
            <p:nvPr/>
          </p:nvGrpSpPr>
          <p:grpSpPr>
            <a:xfrm rot="-1307644">
              <a:off x="2307317" y="1333476"/>
              <a:ext cx="1401987" cy="6672074"/>
              <a:chOff x="0" y="0"/>
              <a:chExt cx="196419" cy="934762"/>
            </a:xfrm>
          </p:grpSpPr>
          <p:sp>
            <p:nvSpPr>
              <p:cNvPr id="158" name="Freeform 158"/>
              <p:cNvSpPr/>
              <p:nvPr/>
            </p:nvSpPr>
            <p:spPr>
              <a:xfrm>
                <a:off x="0" y="0"/>
                <a:ext cx="196419" cy="934762"/>
              </a:xfrm>
              <a:custGeom>
                <a:avLst/>
                <a:gdLst/>
                <a:ahLst/>
                <a:cxnLst/>
                <a:rect l="l" t="t" r="r" b="b"/>
                <a:pathLst>
                  <a:path w="196419" h="934762">
                    <a:moveTo>
                      <a:pt x="98210" y="0"/>
                    </a:moveTo>
                    <a:lnTo>
                      <a:pt x="98210" y="0"/>
                    </a:lnTo>
                    <a:cubicBezTo>
                      <a:pt x="124256" y="0"/>
                      <a:pt x="149236" y="10347"/>
                      <a:pt x="167654" y="28765"/>
                    </a:cubicBezTo>
                    <a:cubicBezTo>
                      <a:pt x="186072" y="47183"/>
                      <a:pt x="196419" y="72163"/>
                      <a:pt x="196419" y="98210"/>
                    </a:cubicBezTo>
                    <a:lnTo>
                      <a:pt x="196419" y="836552"/>
                    </a:lnTo>
                    <a:cubicBezTo>
                      <a:pt x="196419" y="862599"/>
                      <a:pt x="186072" y="887579"/>
                      <a:pt x="167654" y="905997"/>
                    </a:cubicBezTo>
                    <a:cubicBezTo>
                      <a:pt x="149236" y="924415"/>
                      <a:pt x="124256" y="934762"/>
                      <a:pt x="98210" y="934762"/>
                    </a:cubicBezTo>
                    <a:lnTo>
                      <a:pt x="98210" y="934762"/>
                    </a:lnTo>
                    <a:cubicBezTo>
                      <a:pt x="72163" y="934762"/>
                      <a:pt x="47183" y="924415"/>
                      <a:pt x="28765" y="905997"/>
                    </a:cubicBezTo>
                    <a:cubicBezTo>
                      <a:pt x="10347" y="887579"/>
                      <a:pt x="0" y="862599"/>
                      <a:pt x="0" y="836552"/>
                    </a:cubicBezTo>
                    <a:lnTo>
                      <a:pt x="0" y="98210"/>
                    </a:lnTo>
                    <a:cubicBezTo>
                      <a:pt x="0" y="72163"/>
                      <a:pt x="10347" y="47183"/>
                      <a:pt x="28765" y="28765"/>
                    </a:cubicBezTo>
                    <a:cubicBezTo>
                      <a:pt x="47183" y="10347"/>
                      <a:pt x="72163" y="0"/>
                      <a:pt x="98210" y="0"/>
                    </a:cubicBezTo>
                    <a:close/>
                  </a:path>
                </a:pathLst>
              </a:custGeom>
              <a:solidFill>
                <a:srgbClr val="3D2500"/>
              </a:solidFill>
            </p:spPr>
            <p:txBody>
              <a:bodyPr/>
              <a:lstStyle/>
              <a:p>
                <a:endParaRPr lang="en-US"/>
              </a:p>
            </p:txBody>
          </p:sp>
          <p:sp>
            <p:nvSpPr>
              <p:cNvPr id="159" name="TextBox 159"/>
              <p:cNvSpPr txBox="1"/>
              <p:nvPr/>
            </p:nvSpPr>
            <p:spPr>
              <a:xfrm>
                <a:off x="0" y="-57150"/>
                <a:ext cx="196419" cy="991912"/>
              </a:xfrm>
              <a:prstGeom prst="rect">
                <a:avLst/>
              </a:prstGeom>
            </p:spPr>
            <p:txBody>
              <a:bodyPr lIns="34697" tIns="34697" rIns="34697" bIns="34697" rtlCol="0" anchor="ctr"/>
              <a:lstStyle/>
              <a:p>
                <a:pPr algn="ctr">
                  <a:lnSpc>
                    <a:spcPts val="1718"/>
                  </a:lnSpc>
                </a:pPr>
                <a:endParaRPr/>
              </a:p>
            </p:txBody>
          </p:sp>
        </p:grpSp>
        <p:grpSp>
          <p:nvGrpSpPr>
            <p:cNvPr id="160" name="Group 160"/>
            <p:cNvGrpSpPr/>
            <p:nvPr/>
          </p:nvGrpSpPr>
          <p:grpSpPr>
            <a:xfrm rot="-1111222">
              <a:off x="3171918" y="5383781"/>
              <a:ext cx="1365489" cy="2784041"/>
              <a:chOff x="0" y="0"/>
              <a:chExt cx="191306" cy="390046"/>
            </a:xfrm>
          </p:grpSpPr>
          <p:sp>
            <p:nvSpPr>
              <p:cNvPr id="161" name="Freeform 161"/>
              <p:cNvSpPr/>
              <p:nvPr/>
            </p:nvSpPr>
            <p:spPr>
              <a:xfrm>
                <a:off x="0" y="0"/>
                <a:ext cx="191306" cy="390046"/>
              </a:xfrm>
              <a:custGeom>
                <a:avLst/>
                <a:gdLst/>
                <a:ahLst/>
                <a:cxnLst/>
                <a:rect l="l" t="t" r="r" b="b"/>
                <a:pathLst>
                  <a:path w="191306" h="390046">
                    <a:moveTo>
                      <a:pt x="95653" y="0"/>
                    </a:moveTo>
                    <a:lnTo>
                      <a:pt x="95653" y="0"/>
                    </a:lnTo>
                    <a:cubicBezTo>
                      <a:pt x="121022" y="0"/>
                      <a:pt x="145351" y="10078"/>
                      <a:pt x="163290" y="28016"/>
                    </a:cubicBezTo>
                    <a:cubicBezTo>
                      <a:pt x="181228" y="45954"/>
                      <a:pt x="191306" y="70284"/>
                      <a:pt x="191306" y="95653"/>
                    </a:cubicBezTo>
                    <a:lnTo>
                      <a:pt x="191306" y="294393"/>
                    </a:lnTo>
                    <a:cubicBezTo>
                      <a:pt x="191306" y="319762"/>
                      <a:pt x="181228" y="344092"/>
                      <a:pt x="163290" y="362030"/>
                    </a:cubicBezTo>
                    <a:cubicBezTo>
                      <a:pt x="145351" y="379968"/>
                      <a:pt x="121022" y="390046"/>
                      <a:pt x="95653" y="390046"/>
                    </a:cubicBezTo>
                    <a:lnTo>
                      <a:pt x="95653" y="390046"/>
                    </a:lnTo>
                    <a:cubicBezTo>
                      <a:pt x="70284" y="390046"/>
                      <a:pt x="45954" y="379968"/>
                      <a:pt x="28016" y="362030"/>
                    </a:cubicBezTo>
                    <a:cubicBezTo>
                      <a:pt x="10078" y="344092"/>
                      <a:pt x="0" y="319762"/>
                      <a:pt x="0" y="294393"/>
                    </a:cubicBezTo>
                    <a:lnTo>
                      <a:pt x="0" y="95653"/>
                    </a:lnTo>
                    <a:cubicBezTo>
                      <a:pt x="0" y="70284"/>
                      <a:pt x="10078" y="45954"/>
                      <a:pt x="28016" y="28016"/>
                    </a:cubicBezTo>
                    <a:cubicBezTo>
                      <a:pt x="45954" y="10078"/>
                      <a:pt x="70284" y="0"/>
                      <a:pt x="95653" y="0"/>
                    </a:cubicBezTo>
                    <a:close/>
                  </a:path>
                </a:pathLst>
              </a:custGeom>
              <a:solidFill>
                <a:srgbClr val="3D2500"/>
              </a:solidFill>
            </p:spPr>
            <p:txBody>
              <a:bodyPr/>
              <a:lstStyle/>
              <a:p>
                <a:endParaRPr lang="en-US"/>
              </a:p>
            </p:txBody>
          </p:sp>
          <p:sp>
            <p:nvSpPr>
              <p:cNvPr id="162" name="TextBox 162"/>
              <p:cNvSpPr txBox="1"/>
              <p:nvPr/>
            </p:nvSpPr>
            <p:spPr>
              <a:xfrm>
                <a:off x="0" y="-57150"/>
                <a:ext cx="191306" cy="447196"/>
              </a:xfrm>
              <a:prstGeom prst="rect">
                <a:avLst/>
              </a:prstGeom>
            </p:spPr>
            <p:txBody>
              <a:bodyPr lIns="34697" tIns="34697" rIns="34697" bIns="34697" rtlCol="0" anchor="ctr"/>
              <a:lstStyle/>
              <a:p>
                <a:pPr algn="ctr">
                  <a:lnSpc>
                    <a:spcPts val="1718"/>
                  </a:lnSpc>
                </a:pPr>
                <a:endParaRPr/>
              </a:p>
            </p:txBody>
          </p:sp>
        </p:grpSp>
        <p:grpSp>
          <p:nvGrpSpPr>
            <p:cNvPr id="163" name="Group 163"/>
            <p:cNvGrpSpPr/>
            <p:nvPr/>
          </p:nvGrpSpPr>
          <p:grpSpPr>
            <a:xfrm rot="1002612">
              <a:off x="3681086" y="5443692"/>
              <a:ext cx="1363452" cy="2784041"/>
              <a:chOff x="0" y="0"/>
              <a:chExt cx="191020" cy="390046"/>
            </a:xfrm>
          </p:grpSpPr>
          <p:sp>
            <p:nvSpPr>
              <p:cNvPr id="164" name="Freeform 164"/>
              <p:cNvSpPr/>
              <p:nvPr/>
            </p:nvSpPr>
            <p:spPr>
              <a:xfrm>
                <a:off x="0" y="0"/>
                <a:ext cx="191020" cy="390046"/>
              </a:xfrm>
              <a:custGeom>
                <a:avLst/>
                <a:gdLst/>
                <a:ahLst/>
                <a:cxnLst/>
                <a:rect l="l" t="t" r="r" b="b"/>
                <a:pathLst>
                  <a:path w="191020" h="390046">
                    <a:moveTo>
                      <a:pt x="95510" y="0"/>
                    </a:moveTo>
                    <a:lnTo>
                      <a:pt x="95510" y="0"/>
                    </a:lnTo>
                    <a:cubicBezTo>
                      <a:pt x="120841" y="0"/>
                      <a:pt x="145135" y="10063"/>
                      <a:pt x="163046" y="27974"/>
                    </a:cubicBezTo>
                    <a:cubicBezTo>
                      <a:pt x="180958" y="45886"/>
                      <a:pt x="191020" y="70179"/>
                      <a:pt x="191020" y="95510"/>
                    </a:cubicBezTo>
                    <a:lnTo>
                      <a:pt x="191020" y="294536"/>
                    </a:lnTo>
                    <a:cubicBezTo>
                      <a:pt x="191020" y="319867"/>
                      <a:pt x="180958" y="344160"/>
                      <a:pt x="163046" y="362072"/>
                    </a:cubicBezTo>
                    <a:cubicBezTo>
                      <a:pt x="145135" y="379983"/>
                      <a:pt x="120841" y="390046"/>
                      <a:pt x="95510" y="390046"/>
                    </a:cubicBezTo>
                    <a:lnTo>
                      <a:pt x="95510" y="390046"/>
                    </a:lnTo>
                    <a:cubicBezTo>
                      <a:pt x="70179" y="390046"/>
                      <a:pt x="45886" y="379983"/>
                      <a:pt x="27974" y="362072"/>
                    </a:cubicBezTo>
                    <a:cubicBezTo>
                      <a:pt x="10063" y="344160"/>
                      <a:pt x="0" y="319867"/>
                      <a:pt x="0" y="294536"/>
                    </a:cubicBezTo>
                    <a:lnTo>
                      <a:pt x="0" y="95510"/>
                    </a:lnTo>
                    <a:cubicBezTo>
                      <a:pt x="0" y="70179"/>
                      <a:pt x="10063" y="45886"/>
                      <a:pt x="27974" y="27974"/>
                    </a:cubicBezTo>
                    <a:cubicBezTo>
                      <a:pt x="45886" y="10063"/>
                      <a:pt x="70179" y="0"/>
                      <a:pt x="95510" y="0"/>
                    </a:cubicBezTo>
                    <a:close/>
                  </a:path>
                </a:pathLst>
              </a:custGeom>
              <a:solidFill>
                <a:srgbClr val="3D2500"/>
              </a:solidFill>
            </p:spPr>
            <p:txBody>
              <a:bodyPr/>
              <a:lstStyle/>
              <a:p>
                <a:endParaRPr lang="en-US"/>
              </a:p>
            </p:txBody>
          </p:sp>
          <p:sp>
            <p:nvSpPr>
              <p:cNvPr id="165" name="TextBox 165"/>
              <p:cNvSpPr txBox="1"/>
              <p:nvPr/>
            </p:nvSpPr>
            <p:spPr>
              <a:xfrm>
                <a:off x="0" y="-57150"/>
                <a:ext cx="191020" cy="447196"/>
              </a:xfrm>
              <a:prstGeom prst="rect">
                <a:avLst/>
              </a:prstGeom>
            </p:spPr>
            <p:txBody>
              <a:bodyPr lIns="34697" tIns="34697" rIns="34697" bIns="34697" rtlCol="0" anchor="ctr"/>
              <a:lstStyle/>
              <a:p>
                <a:pPr algn="ctr">
                  <a:lnSpc>
                    <a:spcPts val="1718"/>
                  </a:lnSpc>
                </a:pPr>
                <a:endParaRPr/>
              </a:p>
            </p:txBody>
          </p:sp>
        </p:grpSp>
        <p:grpSp>
          <p:nvGrpSpPr>
            <p:cNvPr id="166" name="Group 166"/>
            <p:cNvGrpSpPr/>
            <p:nvPr/>
          </p:nvGrpSpPr>
          <p:grpSpPr>
            <a:xfrm rot="-4139107">
              <a:off x="3115063" y="347178"/>
              <a:ext cx="1231531" cy="4787809"/>
              <a:chOff x="0" y="0"/>
              <a:chExt cx="172538" cy="670775"/>
            </a:xfrm>
          </p:grpSpPr>
          <p:sp>
            <p:nvSpPr>
              <p:cNvPr id="167" name="Freeform 167"/>
              <p:cNvSpPr/>
              <p:nvPr/>
            </p:nvSpPr>
            <p:spPr>
              <a:xfrm>
                <a:off x="0" y="0"/>
                <a:ext cx="172538" cy="670775"/>
              </a:xfrm>
              <a:custGeom>
                <a:avLst/>
                <a:gdLst/>
                <a:ahLst/>
                <a:cxnLst/>
                <a:rect l="l" t="t" r="r" b="b"/>
                <a:pathLst>
                  <a:path w="172538" h="670775">
                    <a:moveTo>
                      <a:pt x="86269" y="0"/>
                    </a:moveTo>
                    <a:lnTo>
                      <a:pt x="86269" y="0"/>
                    </a:lnTo>
                    <a:cubicBezTo>
                      <a:pt x="133914" y="0"/>
                      <a:pt x="172538" y="38624"/>
                      <a:pt x="172538" y="86269"/>
                    </a:cubicBezTo>
                    <a:lnTo>
                      <a:pt x="172538" y="584506"/>
                    </a:lnTo>
                    <a:cubicBezTo>
                      <a:pt x="172538" y="632151"/>
                      <a:pt x="133914" y="670775"/>
                      <a:pt x="86269" y="670775"/>
                    </a:cubicBezTo>
                    <a:lnTo>
                      <a:pt x="86269" y="670775"/>
                    </a:lnTo>
                    <a:cubicBezTo>
                      <a:pt x="38624" y="670775"/>
                      <a:pt x="0" y="632151"/>
                      <a:pt x="0" y="584506"/>
                    </a:cubicBezTo>
                    <a:lnTo>
                      <a:pt x="0" y="86269"/>
                    </a:lnTo>
                    <a:cubicBezTo>
                      <a:pt x="0" y="38624"/>
                      <a:pt x="38624" y="0"/>
                      <a:pt x="86269" y="0"/>
                    </a:cubicBezTo>
                    <a:close/>
                  </a:path>
                </a:pathLst>
              </a:custGeom>
              <a:solidFill>
                <a:srgbClr val="3D2500"/>
              </a:solidFill>
            </p:spPr>
            <p:txBody>
              <a:bodyPr/>
              <a:lstStyle/>
              <a:p>
                <a:endParaRPr lang="en-US"/>
              </a:p>
            </p:txBody>
          </p:sp>
          <p:sp>
            <p:nvSpPr>
              <p:cNvPr id="168" name="TextBox 168"/>
              <p:cNvSpPr txBox="1"/>
              <p:nvPr/>
            </p:nvSpPr>
            <p:spPr>
              <a:xfrm>
                <a:off x="0" y="-57150"/>
                <a:ext cx="172538" cy="727925"/>
              </a:xfrm>
              <a:prstGeom prst="rect">
                <a:avLst/>
              </a:prstGeom>
            </p:spPr>
            <p:txBody>
              <a:bodyPr lIns="34697" tIns="34697" rIns="34697" bIns="34697" rtlCol="0" anchor="ctr"/>
              <a:lstStyle/>
              <a:p>
                <a:pPr algn="ctr">
                  <a:lnSpc>
                    <a:spcPts val="1718"/>
                  </a:lnSpc>
                </a:pPr>
                <a:endParaRPr/>
              </a:p>
            </p:txBody>
          </p:sp>
        </p:grpSp>
        <p:grpSp>
          <p:nvGrpSpPr>
            <p:cNvPr id="169" name="Group 169"/>
            <p:cNvGrpSpPr/>
            <p:nvPr/>
          </p:nvGrpSpPr>
          <p:grpSpPr>
            <a:xfrm>
              <a:off x="6525094" y="4111098"/>
              <a:ext cx="3605093" cy="4117674"/>
              <a:chOff x="0" y="0"/>
              <a:chExt cx="505076" cy="576889"/>
            </a:xfrm>
          </p:grpSpPr>
          <p:sp>
            <p:nvSpPr>
              <p:cNvPr id="170" name="Freeform 170"/>
              <p:cNvSpPr/>
              <p:nvPr/>
            </p:nvSpPr>
            <p:spPr>
              <a:xfrm>
                <a:off x="0" y="0"/>
                <a:ext cx="505076" cy="576889"/>
              </a:xfrm>
              <a:custGeom>
                <a:avLst/>
                <a:gdLst/>
                <a:ahLst/>
                <a:cxnLst/>
                <a:rect l="l" t="t" r="r" b="b"/>
                <a:pathLst>
                  <a:path w="505076" h="576889">
                    <a:moveTo>
                      <a:pt x="252538" y="0"/>
                    </a:moveTo>
                    <a:lnTo>
                      <a:pt x="252538" y="0"/>
                    </a:lnTo>
                    <a:cubicBezTo>
                      <a:pt x="392011" y="0"/>
                      <a:pt x="505076" y="113065"/>
                      <a:pt x="505076" y="252538"/>
                    </a:cubicBezTo>
                    <a:lnTo>
                      <a:pt x="505076" y="324351"/>
                    </a:lnTo>
                    <a:cubicBezTo>
                      <a:pt x="505076" y="463824"/>
                      <a:pt x="392011" y="576889"/>
                      <a:pt x="252538" y="576889"/>
                    </a:cubicBezTo>
                    <a:lnTo>
                      <a:pt x="252538" y="576889"/>
                    </a:lnTo>
                    <a:cubicBezTo>
                      <a:pt x="113065" y="576889"/>
                      <a:pt x="0" y="463824"/>
                      <a:pt x="0" y="324351"/>
                    </a:cubicBezTo>
                    <a:lnTo>
                      <a:pt x="0" y="252538"/>
                    </a:lnTo>
                    <a:cubicBezTo>
                      <a:pt x="0" y="113065"/>
                      <a:pt x="113065" y="0"/>
                      <a:pt x="252538" y="0"/>
                    </a:cubicBezTo>
                    <a:close/>
                  </a:path>
                </a:pathLst>
              </a:custGeom>
              <a:solidFill>
                <a:srgbClr val="3D2500"/>
              </a:solidFill>
            </p:spPr>
            <p:txBody>
              <a:bodyPr/>
              <a:lstStyle/>
              <a:p>
                <a:endParaRPr lang="en-US"/>
              </a:p>
            </p:txBody>
          </p:sp>
          <p:sp>
            <p:nvSpPr>
              <p:cNvPr id="171" name="TextBox 171"/>
              <p:cNvSpPr txBox="1"/>
              <p:nvPr/>
            </p:nvSpPr>
            <p:spPr>
              <a:xfrm>
                <a:off x="0" y="-57150"/>
                <a:ext cx="505076" cy="634039"/>
              </a:xfrm>
              <a:prstGeom prst="rect">
                <a:avLst/>
              </a:prstGeom>
            </p:spPr>
            <p:txBody>
              <a:bodyPr lIns="34697" tIns="34697" rIns="34697" bIns="34697" rtlCol="0" anchor="ctr"/>
              <a:lstStyle/>
              <a:p>
                <a:pPr algn="ctr">
                  <a:lnSpc>
                    <a:spcPts val="1718"/>
                  </a:lnSpc>
                </a:pPr>
                <a:endParaRPr/>
              </a:p>
            </p:txBody>
          </p:sp>
        </p:grpSp>
        <p:grpSp>
          <p:nvGrpSpPr>
            <p:cNvPr id="172" name="Group 172"/>
            <p:cNvGrpSpPr/>
            <p:nvPr/>
          </p:nvGrpSpPr>
          <p:grpSpPr>
            <a:xfrm rot="-4139107">
              <a:off x="5504848" y="1213368"/>
              <a:ext cx="1191484" cy="4787485"/>
              <a:chOff x="0" y="0"/>
              <a:chExt cx="166928" cy="670730"/>
            </a:xfrm>
          </p:grpSpPr>
          <p:sp>
            <p:nvSpPr>
              <p:cNvPr id="173" name="Freeform 173"/>
              <p:cNvSpPr/>
              <p:nvPr/>
            </p:nvSpPr>
            <p:spPr>
              <a:xfrm>
                <a:off x="0" y="0"/>
                <a:ext cx="166928" cy="670730"/>
              </a:xfrm>
              <a:custGeom>
                <a:avLst/>
                <a:gdLst/>
                <a:ahLst/>
                <a:cxnLst/>
                <a:rect l="l" t="t" r="r" b="b"/>
                <a:pathLst>
                  <a:path w="166928" h="670730">
                    <a:moveTo>
                      <a:pt x="83464" y="0"/>
                    </a:moveTo>
                    <a:lnTo>
                      <a:pt x="83464" y="0"/>
                    </a:lnTo>
                    <a:cubicBezTo>
                      <a:pt x="105600" y="0"/>
                      <a:pt x="126829" y="8793"/>
                      <a:pt x="142482" y="24446"/>
                    </a:cubicBezTo>
                    <a:cubicBezTo>
                      <a:pt x="158134" y="40099"/>
                      <a:pt x="166928" y="61328"/>
                      <a:pt x="166928" y="83464"/>
                    </a:cubicBezTo>
                    <a:lnTo>
                      <a:pt x="166928" y="587266"/>
                    </a:lnTo>
                    <a:cubicBezTo>
                      <a:pt x="166928" y="633362"/>
                      <a:pt x="129560" y="670730"/>
                      <a:pt x="83464" y="670730"/>
                    </a:cubicBezTo>
                    <a:lnTo>
                      <a:pt x="83464" y="670730"/>
                    </a:lnTo>
                    <a:cubicBezTo>
                      <a:pt x="37368" y="670730"/>
                      <a:pt x="0" y="633362"/>
                      <a:pt x="0" y="587266"/>
                    </a:cubicBezTo>
                    <a:lnTo>
                      <a:pt x="0" y="83464"/>
                    </a:lnTo>
                    <a:cubicBezTo>
                      <a:pt x="0" y="37368"/>
                      <a:pt x="37368" y="0"/>
                      <a:pt x="83464" y="0"/>
                    </a:cubicBezTo>
                    <a:close/>
                  </a:path>
                </a:pathLst>
              </a:custGeom>
              <a:solidFill>
                <a:srgbClr val="3D2500"/>
              </a:solidFill>
            </p:spPr>
            <p:txBody>
              <a:bodyPr/>
              <a:lstStyle/>
              <a:p>
                <a:endParaRPr lang="en-US"/>
              </a:p>
            </p:txBody>
          </p:sp>
          <p:sp>
            <p:nvSpPr>
              <p:cNvPr id="174" name="TextBox 174"/>
              <p:cNvSpPr txBox="1"/>
              <p:nvPr/>
            </p:nvSpPr>
            <p:spPr>
              <a:xfrm>
                <a:off x="0" y="-57150"/>
                <a:ext cx="166928" cy="727880"/>
              </a:xfrm>
              <a:prstGeom prst="rect">
                <a:avLst/>
              </a:prstGeom>
            </p:spPr>
            <p:txBody>
              <a:bodyPr lIns="34697" tIns="34697" rIns="34697" bIns="34697" rtlCol="0" anchor="ctr"/>
              <a:lstStyle/>
              <a:p>
                <a:pPr algn="ctr">
                  <a:lnSpc>
                    <a:spcPts val="1718"/>
                  </a:lnSpc>
                </a:pPr>
                <a:endParaRPr/>
              </a:p>
            </p:txBody>
          </p:sp>
        </p:grpSp>
        <p:grpSp>
          <p:nvGrpSpPr>
            <p:cNvPr id="175" name="Group 175"/>
            <p:cNvGrpSpPr/>
            <p:nvPr/>
          </p:nvGrpSpPr>
          <p:grpSpPr>
            <a:xfrm rot="-4266610">
              <a:off x="7086278" y="1743030"/>
              <a:ext cx="1191484" cy="4786433"/>
              <a:chOff x="0" y="0"/>
              <a:chExt cx="166928" cy="670582"/>
            </a:xfrm>
          </p:grpSpPr>
          <p:sp>
            <p:nvSpPr>
              <p:cNvPr id="176" name="Freeform 176"/>
              <p:cNvSpPr/>
              <p:nvPr/>
            </p:nvSpPr>
            <p:spPr>
              <a:xfrm>
                <a:off x="0" y="0"/>
                <a:ext cx="166928" cy="670582"/>
              </a:xfrm>
              <a:custGeom>
                <a:avLst/>
                <a:gdLst/>
                <a:ahLst/>
                <a:cxnLst/>
                <a:rect l="l" t="t" r="r" b="b"/>
                <a:pathLst>
                  <a:path w="166928" h="670582">
                    <a:moveTo>
                      <a:pt x="83464" y="0"/>
                    </a:moveTo>
                    <a:lnTo>
                      <a:pt x="83464" y="0"/>
                    </a:lnTo>
                    <a:cubicBezTo>
                      <a:pt x="105600" y="0"/>
                      <a:pt x="126829" y="8793"/>
                      <a:pt x="142482" y="24446"/>
                    </a:cubicBezTo>
                    <a:cubicBezTo>
                      <a:pt x="158134" y="40099"/>
                      <a:pt x="166928" y="61328"/>
                      <a:pt x="166928" y="83464"/>
                    </a:cubicBezTo>
                    <a:lnTo>
                      <a:pt x="166928" y="587119"/>
                    </a:lnTo>
                    <a:cubicBezTo>
                      <a:pt x="166928" y="633214"/>
                      <a:pt x="129560" y="670582"/>
                      <a:pt x="83464" y="670582"/>
                    </a:cubicBezTo>
                    <a:lnTo>
                      <a:pt x="83464" y="670582"/>
                    </a:lnTo>
                    <a:cubicBezTo>
                      <a:pt x="37368" y="670582"/>
                      <a:pt x="0" y="633214"/>
                      <a:pt x="0" y="587119"/>
                    </a:cubicBezTo>
                    <a:lnTo>
                      <a:pt x="0" y="83464"/>
                    </a:lnTo>
                    <a:cubicBezTo>
                      <a:pt x="0" y="37368"/>
                      <a:pt x="37368" y="0"/>
                      <a:pt x="83464" y="0"/>
                    </a:cubicBezTo>
                    <a:close/>
                  </a:path>
                </a:pathLst>
              </a:custGeom>
              <a:solidFill>
                <a:srgbClr val="3D2500"/>
              </a:solidFill>
            </p:spPr>
            <p:txBody>
              <a:bodyPr/>
              <a:lstStyle/>
              <a:p>
                <a:endParaRPr lang="en-US"/>
              </a:p>
            </p:txBody>
          </p:sp>
          <p:sp>
            <p:nvSpPr>
              <p:cNvPr id="177" name="TextBox 177"/>
              <p:cNvSpPr txBox="1"/>
              <p:nvPr/>
            </p:nvSpPr>
            <p:spPr>
              <a:xfrm>
                <a:off x="0" y="-57150"/>
                <a:ext cx="166928" cy="727732"/>
              </a:xfrm>
              <a:prstGeom prst="rect">
                <a:avLst/>
              </a:prstGeom>
            </p:spPr>
            <p:txBody>
              <a:bodyPr lIns="34697" tIns="34697" rIns="34697" bIns="34697" rtlCol="0" anchor="ctr"/>
              <a:lstStyle/>
              <a:p>
                <a:pPr algn="ctr">
                  <a:lnSpc>
                    <a:spcPts val="1718"/>
                  </a:lnSpc>
                </a:pPr>
                <a:endParaRPr/>
              </a:p>
            </p:txBody>
          </p:sp>
        </p:grpSp>
        <p:grpSp>
          <p:nvGrpSpPr>
            <p:cNvPr id="178" name="Group 178"/>
            <p:cNvGrpSpPr/>
            <p:nvPr/>
          </p:nvGrpSpPr>
          <p:grpSpPr>
            <a:xfrm rot="-6241208">
              <a:off x="7180279" y="2796595"/>
              <a:ext cx="1191484" cy="4784115"/>
              <a:chOff x="0" y="0"/>
              <a:chExt cx="166928" cy="670258"/>
            </a:xfrm>
          </p:grpSpPr>
          <p:sp>
            <p:nvSpPr>
              <p:cNvPr id="179" name="Freeform 179"/>
              <p:cNvSpPr/>
              <p:nvPr/>
            </p:nvSpPr>
            <p:spPr>
              <a:xfrm>
                <a:off x="0" y="0"/>
                <a:ext cx="166928" cy="670258"/>
              </a:xfrm>
              <a:custGeom>
                <a:avLst/>
                <a:gdLst/>
                <a:ahLst/>
                <a:cxnLst/>
                <a:rect l="l" t="t" r="r" b="b"/>
                <a:pathLst>
                  <a:path w="166928" h="670258">
                    <a:moveTo>
                      <a:pt x="83464" y="0"/>
                    </a:moveTo>
                    <a:lnTo>
                      <a:pt x="83464" y="0"/>
                    </a:lnTo>
                    <a:cubicBezTo>
                      <a:pt x="105600" y="0"/>
                      <a:pt x="126829" y="8793"/>
                      <a:pt x="142482" y="24446"/>
                    </a:cubicBezTo>
                    <a:cubicBezTo>
                      <a:pt x="158134" y="40099"/>
                      <a:pt x="166928" y="61328"/>
                      <a:pt x="166928" y="83464"/>
                    </a:cubicBezTo>
                    <a:lnTo>
                      <a:pt x="166928" y="586794"/>
                    </a:lnTo>
                    <a:cubicBezTo>
                      <a:pt x="166928" y="632890"/>
                      <a:pt x="129560" y="670258"/>
                      <a:pt x="83464" y="670258"/>
                    </a:cubicBezTo>
                    <a:lnTo>
                      <a:pt x="83464" y="670258"/>
                    </a:lnTo>
                    <a:cubicBezTo>
                      <a:pt x="37368" y="670258"/>
                      <a:pt x="0" y="632890"/>
                      <a:pt x="0" y="586794"/>
                    </a:cubicBezTo>
                    <a:lnTo>
                      <a:pt x="0" y="83464"/>
                    </a:lnTo>
                    <a:cubicBezTo>
                      <a:pt x="0" y="37368"/>
                      <a:pt x="37368" y="0"/>
                      <a:pt x="83464" y="0"/>
                    </a:cubicBezTo>
                    <a:close/>
                  </a:path>
                </a:pathLst>
              </a:custGeom>
              <a:solidFill>
                <a:srgbClr val="3D2500"/>
              </a:solidFill>
            </p:spPr>
            <p:txBody>
              <a:bodyPr/>
              <a:lstStyle/>
              <a:p>
                <a:endParaRPr lang="en-US"/>
              </a:p>
            </p:txBody>
          </p:sp>
          <p:sp>
            <p:nvSpPr>
              <p:cNvPr id="180" name="TextBox 180"/>
              <p:cNvSpPr txBox="1"/>
              <p:nvPr/>
            </p:nvSpPr>
            <p:spPr>
              <a:xfrm>
                <a:off x="0" y="-57150"/>
                <a:ext cx="166928" cy="727408"/>
              </a:xfrm>
              <a:prstGeom prst="rect">
                <a:avLst/>
              </a:prstGeom>
            </p:spPr>
            <p:txBody>
              <a:bodyPr lIns="34697" tIns="34697" rIns="34697" bIns="34697" rtlCol="0" anchor="ctr"/>
              <a:lstStyle/>
              <a:p>
                <a:pPr algn="ctr">
                  <a:lnSpc>
                    <a:spcPts val="1718"/>
                  </a:lnSpc>
                </a:pPr>
                <a:endParaRPr/>
              </a:p>
            </p:txBody>
          </p:sp>
        </p:grpSp>
        <p:grpSp>
          <p:nvGrpSpPr>
            <p:cNvPr id="181" name="Group 181"/>
            <p:cNvGrpSpPr/>
            <p:nvPr/>
          </p:nvGrpSpPr>
          <p:grpSpPr>
            <a:xfrm rot="-6404896">
              <a:off x="7274116" y="1621042"/>
              <a:ext cx="1304625" cy="4786115"/>
              <a:chOff x="0" y="0"/>
              <a:chExt cx="182779" cy="670538"/>
            </a:xfrm>
          </p:grpSpPr>
          <p:sp>
            <p:nvSpPr>
              <p:cNvPr id="182" name="Freeform 182"/>
              <p:cNvSpPr/>
              <p:nvPr/>
            </p:nvSpPr>
            <p:spPr>
              <a:xfrm>
                <a:off x="0" y="0"/>
                <a:ext cx="182779" cy="670538"/>
              </a:xfrm>
              <a:custGeom>
                <a:avLst/>
                <a:gdLst/>
                <a:ahLst/>
                <a:cxnLst/>
                <a:rect l="l" t="t" r="r" b="b"/>
                <a:pathLst>
                  <a:path w="182779" h="670538">
                    <a:moveTo>
                      <a:pt x="91389" y="0"/>
                    </a:moveTo>
                    <a:lnTo>
                      <a:pt x="91389" y="0"/>
                    </a:lnTo>
                    <a:cubicBezTo>
                      <a:pt x="141862" y="0"/>
                      <a:pt x="182779" y="40916"/>
                      <a:pt x="182779" y="91389"/>
                    </a:cubicBezTo>
                    <a:lnTo>
                      <a:pt x="182779" y="579148"/>
                    </a:lnTo>
                    <a:cubicBezTo>
                      <a:pt x="182779" y="629621"/>
                      <a:pt x="141862" y="670538"/>
                      <a:pt x="91389" y="670538"/>
                    </a:cubicBezTo>
                    <a:lnTo>
                      <a:pt x="91389" y="670538"/>
                    </a:lnTo>
                    <a:cubicBezTo>
                      <a:pt x="40916" y="670538"/>
                      <a:pt x="0" y="629621"/>
                      <a:pt x="0" y="579148"/>
                    </a:cubicBezTo>
                    <a:lnTo>
                      <a:pt x="0" y="91389"/>
                    </a:lnTo>
                    <a:cubicBezTo>
                      <a:pt x="0" y="40916"/>
                      <a:pt x="40916" y="0"/>
                      <a:pt x="91389" y="0"/>
                    </a:cubicBezTo>
                    <a:close/>
                  </a:path>
                </a:pathLst>
              </a:custGeom>
              <a:solidFill>
                <a:srgbClr val="3D2500"/>
              </a:solidFill>
            </p:spPr>
            <p:txBody>
              <a:bodyPr/>
              <a:lstStyle/>
              <a:p>
                <a:endParaRPr lang="en-US"/>
              </a:p>
            </p:txBody>
          </p:sp>
          <p:sp>
            <p:nvSpPr>
              <p:cNvPr id="183" name="TextBox 183"/>
              <p:cNvSpPr txBox="1"/>
              <p:nvPr/>
            </p:nvSpPr>
            <p:spPr>
              <a:xfrm>
                <a:off x="0" y="-57150"/>
                <a:ext cx="182779" cy="727688"/>
              </a:xfrm>
              <a:prstGeom prst="rect">
                <a:avLst/>
              </a:prstGeom>
            </p:spPr>
            <p:txBody>
              <a:bodyPr lIns="34697" tIns="34697" rIns="34697" bIns="34697" rtlCol="0" anchor="ctr"/>
              <a:lstStyle/>
              <a:p>
                <a:pPr algn="ctr">
                  <a:lnSpc>
                    <a:spcPts val="1718"/>
                  </a:lnSpc>
                </a:pPr>
                <a:endParaRPr/>
              </a:p>
            </p:txBody>
          </p:sp>
        </p:grpSp>
        <p:grpSp>
          <p:nvGrpSpPr>
            <p:cNvPr id="184" name="Group 184"/>
            <p:cNvGrpSpPr/>
            <p:nvPr/>
          </p:nvGrpSpPr>
          <p:grpSpPr>
            <a:xfrm rot="10722088">
              <a:off x="8942741" y="2987490"/>
              <a:ext cx="1334559" cy="5227171"/>
              <a:chOff x="0" y="0"/>
              <a:chExt cx="186973" cy="732330"/>
            </a:xfrm>
          </p:grpSpPr>
          <p:sp>
            <p:nvSpPr>
              <p:cNvPr id="185" name="Freeform 185"/>
              <p:cNvSpPr/>
              <p:nvPr/>
            </p:nvSpPr>
            <p:spPr>
              <a:xfrm>
                <a:off x="0" y="0"/>
                <a:ext cx="186973" cy="732330"/>
              </a:xfrm>
              <a:custGeom>
                <a:avLst/>
                <a:gdLst/>
                <a:ahLst/>
                <a:cxnLst/>
                <a:rect l="l" t="t" r="r" b="b"/>
                <a:pathLst>
                  <a:path w="186973" h="732330">
                    <a:moveTo>
                      <a:pt x="93486" y="0"/>
                    </a:moveTo>
                    <a:lnTo>
                      <a:pt x="93486" y="0"/>
                    </a:lnTo>
                    <a:cubicBezTo>
                      <a:pt x="118280" y="0"/>
                      <a:pt x="142059" y="9849"/>
                      <a:pt x="159591" y="27382"/>
                    </a:cubicBezTo>
                    <a:cubicBezTo>
                      <a:pt x="177123" y="44914"/>
                      <a:pt x="186973" y="68692"/>
                      <a:pt x="186973" y="93486"/>
                    </a:cubicBezTo>
                    <a:lnTo>
                      <a:pt x="186973" y="638844"/>
                    </a:lnTo>
                    <a:cubicBezTo>
                      <a:pt x="186973" y="690475"/>
                      <a:pt x="145117" y="732330"/>
                      <a:pt x="93486" y="732330"/>
                    </a:cubicBezTo>
                    <a:lnTo>
                      <a:pt x="93486" y="732330"/>
                    </a:lnTo>
                    <a:cubicBezTo>
                      <a:pt x="68692" y="732330"/>
                      <a:pt x="44914" y="722481"/>
                      <a:pt x="27382" y="704949"/>
                    </a:cubicBezTo>
                    <a:cubicBezTo>
                      <a:pt x="9849" y="687417"/>
                      <a:pt x="0" y="663638"/>
                      <a:pt x="0" y="638844"/>
                    </a:cubicBezTo>
                    <a:lnTo>
                      <a:pt x="0" y="93486"/>
                    </a:lnTo>
                    <a:cubicBezTo>
                      <a:pt x="0" y="41855"/>
                      <a:pt x="41855" y="0"/>
                      <a:pt x="93486" y="0"/>
                    </a:cubicBezTo>
                    <a:close/>
                  </a:path>
                </a:pathLst>
              </a:custGeom>
              <a:solidFill>
                <a:srgbClr val="3D2500"/>
              </a:solidFill>
            </p:spPr>
            <p:txBody>
              <a:bodyPr/>
              <a:lstStyle/>
              <a:p>
                <a:endParaRPr lang="en-US"/>
              </a:p>
            </p:txBody>
          </p:sp>
          <p:sp>
            <p:nvSpPr>
              <p:cNvPr id="186" name="TextBox 186"/>
              <p:cNvSpPr txBox="1"/>
              <p:nvPr/>
            </p:nvSpPr>
            <p:spPr>
              <a:xfrm>
                <a:off x="0" y="-57150"/>
                <a:ext cx="186973" cy="789480"/>
              </a:xfrm>
              <a:prstGeom prst="rect">
                <a:avLst/>
              </a:prstGeom>
            </p:spPr>
            <p:txBody>
              <a:bodyPr lIns="34697" tIns="34697" rIns="34697" bIns="34697" rtlCol="0" anchor="ctr"/>
              <a:lstStyle/>
              <a:p>
                <a:pPr algn="ctr">
                  <a:lnSpc>
                    <a:spcPts val="1718"/>
                  </a:lnSpc>
                </a:pPr>
                <a:endParaRPr/>
              </a:p>
            </p:txBody>
          </p:sp>
        </p:grpSp>
        <p:grpSp>
          <p:nvGrpSpPr>
            <p:cNvPr id="187" name="Group 187"/>
            <p:cNvGrpSpPr/>
            <p:nvPr/>
          </p:nvGrpSpPr>
          <p:grpSpPr>
            <a:xfrm rot="-5329342">
              <a:off x="6926563" y="4932838"/>
              <a:ext cx="1304625" cy="5337684"/>
              <a:chOff x="0" y="0"/>
              <a:chExt cx="182779" cy="747813"/>
            </a:xfrm>
          </p:grpSpPr>
          <p:sp>
            <p:nvSpPr>
              <p:cNvPr id="188" name="Freeform 188"/>
              <p:cNvSpPr/>
              <p:nvPr/>
            </p:nvSpPr>
            <p:spPr>
              <a:xfrm>
                <a:off x="0" y="0"/>
                <a:ext cx="182779" cy="747813"/>
              </a:xfrm>
              <a:custGeom>
                <a:avLst/>
                <a:gdLst/>
                <a:ahLst/>
                <a:cxnLst/>
                <a:rect l="l" t="t" r="r" b="b"/>
                <a:pathLst>
                  <a:path w="182779" h="747813">
                    <a:moveTo>
                      <a:pt x="91389" y="0"/>
                    </a:moveTo>
                    <a:lnTo>
                      <a:pt x="91389" y="0"/>
                    </a:lnTo>
                    <a:cubicBezTo>
                      <a:pt x="141862" y="0"/>
                      <a:pt x="182779" y="40916"/>
                      <a:pt x="182779" y="91389"/>
                    </a:cubicBezTo>
                    <a:lnTo>
                      <a:pt x="182779" y="656424"/>
                    </a:lnTo>
                    <a:cubicBezTo>
                      <a:pt x="182779" y="706897"/>
                      <a:pt x="141862" y="747813"/>
                      <a:pt x="91389" y="747813"/>
                    </a:cubicBezTo>
                    <a:lnTo>
                      <a:pt x="91389" y="747813"/>
                    </a:lnTo>
                    <a:cubicBezTo>
                      <a:pt x="40916" y="747813"/>
                      <a:pt x="0" y="706897"/>
                      <a:pt x="0" y="656424"/>
                    </a:cubicBezTo>
                    <a:lnTo>
                      <a:pt x="0" y="91389"/>
                    </a:lnTo>
                    <a:cubicBezTo>
                      <a:pt x="0" y="40916"/>
                      <a:pt x="40916" y="0"/>
                      <a:pt x="91389" y="0"/>
                    </a:cubicBezTo>
                    <a:close/>
                  </a:path>
                </a:pathLst>
              </a:custGeom>
              <a:solidFill>
                <a:srgbClr val="3D2500"/>
              </a:solidFill>
            </p:spPr>
            <p:txBody>
              <a:bodyPr/>
              <a:lstStyle/>
              <a:p>
                <a:endParaRPr lang="en-US"/>
              </a:p>
            </p:txBody>
          </p:sp>
          <p:sp>
            <p:nvSpPr>
              <p:cNvPr id="189" name="TextBox 189"/>
              <p:cNvSpPr txBox="1"/>
              <p:nvPr/>
            </p:nvSpPr>
            <p:spPr>
              <a:xfrm>
                <a:off x="0" y="-57150"/>
                <a:ext cx="182779" cy="804963"/>
              </a:xfrm>
              <a:prstGeom prst="rect">
                <a:avLst/>
              </a:prstGeom>
            </p:spPr>
            <p:txBody>
              <a:bodyPr lIns="34697" tIns="34697" rIns="34697" bIns="34697" rtlCol="0" anchor="ctr"/>
              <a:lstStyle/>
              <a:p>
                <a:pPr algn="ctr">
                  <a:lnSpc>
                    <a:spcPts val="1718"/>
                  </a:lnSpc>
                </a:pPr>
                <a:endParaRPr/>
              </a:p>
            </p:txBody>
          </p:sp>
        </p:grpSp>
        <p:grpSp>
          <p:nvGrpSpPr>
            <p:cNvPr id="190" name="Group 190"/>
            <p:cNvGrpSpPr/>
            <p:nvPr/>
          </p:nvGrpSpPr>
          <p:grpSpPr>
            <a:xfrm rot="709234">
              <a:off x="3105500" y="2285571"/>
              <a:ext cx="7131316" cy="2389537"/>
              <a:chOff x="0" y="0"/>
              <a:chExt cx="999102" cy="334776"/>
            </a:xfrm>
          </p:grpSpPr>
          <p:sp>
            <p:nvSpPr>
              <p:cNvPr id="191" name="Freeform 191"/>
              <p:cNvSpPr/>
              <p:nvPr/>
            </p:nvSpPr>
            <p:spPr>
              <a:xfrm>
                <a:off x="0" y="0"/>
                <a:ext cx="999102" cy="334776"/>
              </a:xfrm>
              <a:custGeom>
                <a:avLst/>
                <a:gdLst/>
                <a:ahLst/>
                <a:cxnLst/>
                <a:rect l="l" t="t" r="r" b="b"/>
                <a:pathLst>
                  <a:path w="999102" h="334776">
                    <a:moveTo>
                      <a:pt x="150278" y="0"/>
                    </a:moveTo>
                    <a:lnTo>
                      <a:pt x="848824" y="0"/>
                    </a:lnTo>
                    <a:cubicBezTo>
                      <a:pt x="931820" y="0"/>
                      <a:pt x="999102" y="67282"/>
                      <a:pt x="999102" y="150278"/>
                    </a:cubicBezTo>
                    <a:lnTo>
                      <a:pt x="999102" y="184498"/>
                    </a:lnTo>
                    <a:cubicBezTo>
                      <a:pt x="999102" y="224354"/>
                      <a:pt x="983269" y="262578"/>
                      <a:pt x="955087" y="290760"/>
                    </a:cubicBezTo>
                    <a:cubicBezTo>
                      <a:pt x="926904" y="318943"/>
                      <a:pt x="888680" y="334776"/>
                      <a:pt x="848824" y="334776"/>
                    </a:cubicBezTo>
                    <a:lnTo>
                      <a:pt x="150278" y="334776"/>
                    </a:lnTo>
                    <a:cubicBezTo>
                      <a:pt x="110422" y="334776"/>
                      <a:pt x="72198" y="318943"/>
                      <a:pt x="44015" y="290760"/>
                    </a:cubicBezTo>
                    <a:cubicBezTo>
                      <a:pt x="15833" y="262578"/>
                      <a:pt x="0" y="224354"/>
                      <a:pt x="0" y="184498"/>
                    </a:cubicBezTo>
                    <a:lnTo>
                      <a:pt x="0" y="150278"/>
                    </a:lnTo>
                    <a:cubicBezTo>
                      <a:pt x="0" y="110422"/>
                      <a:pt x="15833" y="72198"/>
                      <a:pt x="44015" y="44015"/>
                    </a:cubicBezTo>
                    <a:cubicBezTo>
                      <a:pt x="72198" y="15833"/>
                      <a:pt x="110422" y="0"/>
                      <a:pt x="150278" y="0"/>
                    </a:cubicBezTo>
                    <a:close/>
                  </a:path>
                </a:pathLst>
              </a:custGeom>
              <a:solidFill>
                <a:srgbClr val="3D2500"/>
              </a:solidFill>
            </p:spPr>
            <p:txBody>
              <a:bodyPr/>
              <a:lstStyle/>
              <a:p>
                <a:endParaRPr lang="en-US"/>
              </a:p>
            </p:txBody>
          </p:sp>
          <p:sp>
            <p:nvSpPr>
              <p:cNvPr id="192" name="TextBox 192"/>
              <p:cNvSpPr txBox="1"/>
              <p:nvPr/>
            </p:nvSpPr>
            <p:spPr>
              <a:xfrm>
                <a:off x="0" y="-57150"/>
                <a:ext cx="999102" cy="391926"/>
              </a:xfrm>
              <a:prstGeom prst="rect">
                <a:avLst/>
              </a:prstGeom>
            </p:spPr>
            <p:txBody>
              <a:bodyPr lIns="34697" tIns="34697" rIns="34697" bIns="34697" rtlCol="0" anchor="ctr"/>
              <a:lstStyle/>
              <a:p>
                <a:pPr algn="ctr">
                  <a:lnSpc>
                    <a:spcPts val="1718"/>
                  </a:lnSpc>
                </a:pPr>
                <a:endParaRPr/>
              </a:p>
            </p:txBody>
          </p:sp>
        </p:grpSp>
        <p:grpSp>
          <p:nvGrpSpPr>
            <p:cNvPr id="193" name="Group 193"/>
            <p:cNvGrpSpPr/>
            <p:nvPr/>
          </p:nvGrpSpPr>
          <p:grpSpPr>
            <a:xfrm rot="884626">
              <a:off x="1810921" y="1996101"/>
              <a:ext cx="7129824" cy="1630816"/>
              <a:chOff x="0" y="0"/>
              <a:chExt cx="998893" cy="228478"/>
            </a:xfrm>
          </p:grpSpPr>
          <p:sp>
            <p:nvSpPr>
              <p:cNvPr id="194" name="Freeform 194"/>
              <p:cNvSpPr/>
              <p:nvPr/>
            </p:nvSpPr>
            <p:spPr>
              <a:xfrm>
                <a:off x="0" y="0"/>
                <a:ext cx="998893" cy="228478"/>
              </a:xfrm>
              <a:custGeom>
                <a:avLst/>
                <a:gdLst/>
                <a:ahLst/>
                <a:cxnLst/>
                <a:rect l="l" t="t" r="r" b="b"/>
                <a:pathLst>
                  <a:path w="998893" h="228478">
                    <a:moveTo>
                      <a:pt x="114239" y="0"/>
                    </a:moveTo>
                    <a:lnTo>
                      <a:pt x="884654" y="0"/>
                    </a:lnTo>
                    <a:cubicBezTo>
                      <a:pt x="914952" y="0"/>
                      <a:pt x="944009" y="12036"/>
                      <a:pt x="965433" y="33460"/>
                    </a:cubicBezTo>
                    <a:cubicBezTo>
                      <a:pt x="986857" y="54884"/>
                      <a:pt x="998893" y="83941"/>
                      <a:pt x="998893" y="114239"/>
                    </a:cubicBezTo>
                    <a:lnTo>
                      <a:pt x="998893" y="114239"/>
                    </a:lnTo>
                    <a:cubicBezTo>
                      <a:pt x="998893" y="144537"/>
                      <a:pt x="986857" y="173594"/>
                      <a:pt x="965433" y="195018"/>
                    </a:cubicBezTo>
                    <a:cubicBezTo>
                      <a:pt x="944009" y="216442"/>
                      <a:pt x="914952" y="228478"/>
                      <a:pt x="884654" y="228478"/>
                    </a:cubicBezTo>
                    <a:lnTo>
                      <a:pt x="114239" y="228478"/>
                    </a:lnTo>
                    <a:cubicBezTo>
                      <a:pt x="83941" y="228478"/>
                      <a:pt x="54884" y="216442"/>
                      <a:pt x="33460" y="195018"/>
                    </a:cubicBezTo>
                    <a:cubicBezTo>
                      <a:pt x="12036" y="173594"/>
                      <a:pt x="0" y="144537"/>
                      <a:pt x="0" y="114239"/>
                    </a:cubicBezTo>
                    <a:lnTo>
                      <a:pt x="0" y="114239"/>
                    </a:lnTo>
                    <a:cubicBezTo>
                      <a:pt x="0" y="83941"/>
                      <a:pt x="12036" y="54884"/>
                      <a:pt x="33460" y="33460"/>
                    </a:cubicBezTo>
                    <a:cubicBezTo>
                      <a:pt x="54884" y="12036"/>
                      <a:pt x="83941" y="0"/>
                      <a:pt x="114239" y="0"/>
                    </a:cubicBezTo>
                    <a:close/>
                  </a:path>
                </a:pathLst>
              </a:custGeom>
              <a:solidFill>
                <a:srgbClr val="3D2500"/>
              </a:solidFill>
            </p:spPr>
            <p:txBody>
              <a:bodyPr/>
              <a:lstStyle/>
              <a:p>
                <a:endParaRPr lang="en-US"/>
              </a:p>
            </p:txBody>
          </p:sp>
          <p:sp>
            <p:nvSpPr>
              <p:cNvPr id="195" name="TextBox 195"/>
              <p:cNvSpPr txBox="1"/>
              <p:nvPr/>
            </p:nvSpPr>
            <p:spPr>
              <a:xfrm>
                <a:off x="0" y="-57150"/>
                <a:ext cx="998893" cy="285628"/>
              </a:xfrm>
              <a:prstGeom prst="rect">
                <a:avLst/>
              </a:prstGeom>
            </p:spPr>
            <p:txBody>
              <a:bodyPr lIns="34697" tIns="34697" rIns="34697" bIns="34697" rtlCol="0" anchor="ctr"/>
              <a:lstStyle/>
              <a:p>
                <a:pPr algn="ctr">
                  <a:lnSpc>
                    <a:spcPts val="1718"/>
                  </a:lnSpc>
                </a:pPr>
                <a:endParaRPr/>
              </a:p>
            </p:txBody>
          </p:sp>
        </p:grpSp>
        <p:grpSp>
          <p:nvGrpSpPr>
            <p:cNvPr id="196" name="Group 196"/>
            <p:cNvGrpSpPr/>
            <p:nvPr/>
          </p:nvGrpSpPr>
          <p:grpSpPr>
            <a:xfrm rot="1193265">
              <a:off x="820307" y="1844315"/>
              <a:ext cx="7129272" cy="1113776"/>
              <a:chOff x="0" y="0"/>
              <a:chExt cx="998816" cy="156041"/>
            </a:xfrm>
          </p:grpSpPr>
          <p:sp>
            <p:nvSpPr>
              <p:cNvPr id="197" name="Freeform 197"/>
              <p:cNvSpPr/>
              <p:nvPr/>
            </p:nvSpPr>
            <p:spPr>
              <a:xfrm>
                <a:off x="0" y="0"/>
                <a:ext cx="998816" cy="156041"/>
              </a:xfrm>
              <a:custGeom>
                <a:avLst/>
                <a:gdLst/>
                <a:ahLst/>
                <a:cxnLst/>
                <a:rect l="l" t="t" r="r" b="b"/>
                <a:pathLst>
                  <a:path w="998816" h="156041">
                    <a:moveTo>
                      <a:pt x="78020" y="0"/>
                    </a:moveTo>
                    <a:lnTo>
                      <a:pt x="920795" y="0"/>
                    </a:lnTo>
                    <a:cubicBezTo>
                      <a:pt x="963885" y="0"/>
                      <a:pt x="998816" y="34931"/>
                      <a:pt x="998816" y="78020"/>
                    </a:cubicBezTo>
                    <a:lnTo>
                      <a:pt x="998816" y="78020"/>
                    </a:lnTo>
                    <a:cubicBezTo>
                      <a:pt x="998816" y="98713"/>
                      <a:pt x="990596" y="118557"/>
                      <a:pt x="975964" y="133189"/>
                    </a:cubicBezTo>
                    <a:cubicBezTo>
                      <a:pt x="961332" y="147821"/>
                      <a:pt x="941488" y="156041"/>
                      <a:pt x="920795" y="156041"/>
                    </a:cubicBezTo>
                    <a:lnTo>
                      <a:pt x="78020" y="156041"/>
                    </a:lnTo>
                    <a:cubicBezTo>
                      <a:pt x="34931" y="156041"/>
                      <a:pt x="0" y="121110"/>
                      <a:pt x="0" y="78020"/>
                    </a:cubicBezTo>
                    <a:lnTo>
                      <a:pt x="0" y="78020"/>
                    </a:lnTo>
                    <a:cubicBezTo>
                      <a:pt x="0" y="34931"/>
                      <a:pt x="34931" y="0"/>
                      <a:pt x="78020" y="0"/>
                    </a:cubicBezTo>
                    <a:close/>
                  </a:path>
                </a:pathLst>
              </a:custGeom>
              <a:solidFill>
                <a:srgbClr val="3D2500"/>
              </a:solidFill>
            </p:spPr>
            <p:txBody>
              <a:bodyPr/>
              <a:lstStyle/>
              <a:p>
                <a:endParaRPr lang="en-US"/>
              </a:p>
            </p:txBody>
          </p:sp>
          <p:sp>
            <p:nvSpPr>
              <p:cNvPr id="198" name="TextBox 198"/>
              <p:cNvSpPr txBox="1"/>
              <p:nvPr/>
            </p:nvSpPr>
            <p:spPr>
              <a:xfrm>
                <a:off x="0" y="-57150"/>
                <a:ext cx="998816" cy="213191"/>
              </a:xfrm>
              <a:prstGeom prst="rect">
                <a:avLst/>
              </a:prstGeom>
            </p:spPr>
            <p:txBody>
              <a:bodyPr lIns="34697" tIns="34697" rIns="34697" bIns="34697" rtlCol="0" anchor="ctr"/>
              <a:lstStyle/>
              <a:p>
                <a:pPr algn="ctr">
                  <a:lnSpc>
                    <a:spcPts val="1718"/>
                  </a:lnSpc>
                </a:pPr>
                <a:endParaRPr/>
              </a:p>
            </p:txBody>
          </p:sp>
        </p:grpSp>
        <p:grpSp>
          <p:nvGrpSpPr>
            <p:cNvPr id="199" name="Group 199"/>
            <p:cNvGrpSpPr/>
            <p:nvPr/>
          </p:nvGrpSpPr>
          <p:grpSpPr>
            <a:xfrm rot="1006702">
              <a:off x="1376763" y="1480832"/>
              <a:ext cx="4521704" cy="1170618"/>
              <a:chOff x="0" y="0"/>
              <a:chExt cx="633494" cy="164004"/>
            </a:xfrm>
          </p:grpSpPr>
          <p:sp>
            <p:nvSpPr>
              <p:cNvPr id="200" name="Freeform 200"/>
              <p:cNvSpPr/>
              <p:nvPr/>
            </p:nvSpPr>
            <p:spPr>
              <a:xfrm>
                <a:off x="0" y="0"/>
                <a:ext cx="633494" cy="164004"/>
              </a:xfrm>
              <a:custGeom>
                <a:avLst/>
                <a:gdLst/>
                <a:ahLst/>
                <a:cxnLst/>
                <a:rect l="l" t="t" r="r" b="b"/>
                <a:pathLst>
                  <a:path w="633494" h="164004">
                    <a:moveTo>
                      <a:pt x="82002" y="0"/>
                    </a:moveTo>
                    <a:lnTo>
                      <a:pt x="551492" y="0"/>
                    </a:lnTo>
                    <a:cubicBezTo>
                      <a:pt x="596780" y="0"/>
                      <a:pt x="633494" y="36714"/>
                      <a:pt x="633494" y="82002"/>
                    </a:cubicBezTo>
                    <a:lnTo>
                      <a:pt x="633494" y="82002"/>
                    </a:lnTo>
                    <a:cubicBezTo>
                      <a:pt x="633494" y="127291"/>
                      <a:pt x="596780" y="164004"/>
                      <a:pt x="551492" y="164004"/>
                    </a:cubicBezTo>
                    <a:lnTo>
                      <a:pt x="82002" y="164004"/>
                    </a:lnTo>
                    <a:cubicBezTo>
                      <a:pt x="36714" y="164004"/>
                      <a:pt x="0" y="127291"/>
                      <a:pt x="0" y="82002"/>
                    </a:cubicBezTo>
                    <a:lnTo>
                      <a:pt x="0" y="82002"/>
                    </a:lnTo>
                    <a:cubicBezTo>
                      <a:pt x="0" y="36714"/>
                      <a:pt x="36714" y="0"/>
                      <a:pt x="82002" y="0"/>
                    </a:cubicBezTo>
                    <a:close/>
                  </a:path>
                </a:pathLst>
              </a:custGeom>
              <a:solidFill>
                <a:srgbClr val="3D2500"/>
              </a:solidFill>
            </p:spPr>
            <p:txBody>
              <a:bodyPr/>
              <a:lstStyle/>
              <a:p>
                <a:endParaRPr lang="en-US"/>
              </a:p>
            </p:txBody>
          </p:sp>
          <p:sp>
            <p:nvSpPr>
              <p:cNvPr id="201" name="TextBox 201"/>
              <p:cNvSpPr txBox="1"/>
              <p:nvPr/>
            </p:nvSpPr>
            <p:spPr>
              <a:xfrm>
                <a:off x="0" y="-57150"/>
                <a:ext cx="633494" cy="221154"/>
              </a:xfrm>
              <a:prstGeom prst="rect">
                <a:avLst/>
              </a:prstGeom>
            </p:spPr>
            <p:txBody>
              <a:bodyPr lIns="34697" tIns="34697" rIns="34697" bIns="34697" rtlCol="0" anchor="ctr"/>
              <a:lstStyle/>
              <a:p>
                <a:pPr algn="ctr">
                  <a:lnSpc>
                    <a:spcPts val="1718"/>
                  </a:lnSpc>
                </a:pPr>
                <a:endParaRPr/>
              </a:p>
            </p:txBody>
          </p:sp>
        </p:grpSp>
        <p:grpSp>
          <p:nvGrpSpPr>
            <p:cNvPr id="202" name="Group 202"/>
            <p:cNvGrpSpPr/>
            <p:nvPr/>
          </p:nvGrpSpPr>
          <p:grpSpPr>
            <a:xfrm rot="4600248">
              <a:off x="-1359544" y="3924578"/>
              <a:ext cx="7450516" cy="1243726"/>
              <a:chOff x="0" y="0"/>
              <a:chExt cx="1043822" cy="174247"/>
            </a:xfrm>
          </p:grpSpPr>
          <p:sp>
            <p:nvSpPr>
              <p:cNvPr id="203" name="Freeform 203"/>
              <p:cNvSpPr/>
              <p:nvPr/>
            </p:nvSpPr>
            <p:spPr>
              <a:xfrm>
                <a:off x="0" y="0"/>
                <a:ext cx="1043822" cy="174247"/>
              </a:xfrm>
              <a:custGeom>
                <a:avLst/>
                <a:gdLst/>
                <a:ahLst/>
                <a:cxnLst/>
                <a:rect l="l" t="t" r="r" b="b"/>
                <a:pathLst>
                  <a:path w="1043822" h="174247">
                    <a:moveTo>
                      <a:pt x="87123" y="0"/>
                    </a:moveTo>
                    <a:lnTo>
                      <a:pt x="956699" y="0"/>
                    </a:lnTo>
                    <a:cubicBezTo>
                      <a:pt x="1004816" y="0"/>
                      <a:pt x="1043822" y="39006"/>
                      <a:pt x="1043822" y="87123"/>
                    </a:cubicBezTo>
                    <a:lnTo>
                      <a:pt x="1043822" y="87123"/>
                    </a:lnTo>
                    <a:cubicBezTo>
                      <a:pt x="1043822" y="110230"/>
                      <a:pt x="1034643" y="132390"/>
                      <a:pt x="1018304" y="148729"/>
                    </a:cubicBezTo>
                    <a:cubicBezTo>
                      <a:pt x="1001966" y="165068"/>
                      <a:pt x="979805" y="174247"/>
                      <a:pt x="956699" y="174247"/>
                    </a:cubicBezTo>
                    <a:lnTo>
                      <a:pt x="87123" y="174247"/>
                    </a:lnTo>
                    <a:cubicBezTo>
                      <a:pt x="39006" y="174247"/>
                      <a:pt x="0" y="135240"/>
                      <a:pt x="0" y="87123"/>
                    </a:cubicBezTo>
                    <a:lnTo>
                      <a:pt x="0" y="87123"/>
                    </a:lnTo>
                    <a:cubicBezTo>
                      <a:pt x="0" y="39006"/>
                      <a:pt x="39006" y="0"/>
                      <a:pt x="87123" y="0"/>
                    </a:cubicBezTo>
                    <a:close/>
                  </a:path>
                </a:pathLst>
              </a:custGeom>
              <a:solidFill>
                <a:srgbClr val="3D2500"/>
              </a:solidFill>
            </p:spPr>
            <p:txBody>
              <a:bodyPr/>
              <a:lstStyle/>
              <a:p>
                <a:endParaRPr lang="en-US"/>
              </a:p>
            </p:txBody>
          </p:sp>
          <p:sp>
            <p:nvSpPr>
              <p:cNvPr id="204" name="TextBox 204"/>
              <p:cNvSpPr txBox="1"/>
              <p:nvPr/>
            </p:nvSpPr>
            <p:spPr>
              <a:xfrm>
                <a:off x="0" y="-57150"/>
                <a:ext cx="1043822" cy="231397"/>
              </a:xfrm>
              <a:prstGeom prst="rect">
                <a:avLst/>
              </a:prstGeom>
            </p:spPr>
            <p:txBody>
              <a:bodyPr lIns="34697" tIns="34697" rIns="34697" bIns="34697" rtlCol="0" anchor="ctr"/>
              <a:lstStyle/>
              <a:p>
                <a:pPr algn="ctr">
                  <a:lnSpc>
                    <a:spcPts val="1718"/>
                  </a:lnSpc>
                </a:pPr>
                <a:endParaRPr/>
              </a:p>
            </p:txBody>
          </p:sp>
        </p:grpSp>
        <p:grpSp>
          <p:nvGrpSpPr>
            <p:cNvPr id="205" name="Group 205"/>
            <p:cNvGrpSpPr/>
            <p:nvPr/>
          </p:nvGrpSpPr>
          <p:grpSpPr>
            <a:xfrm rot="-6952594">
              <a:off x="7621272" y="728721"/>
              <a:ext cx="1412738" cy="5503237"/>
              <a:chOff x="0" y="0"/>
              <a:chExt cx="197925" cy="771007"/>
            </a:xfrm>
          </p:grpSpPr>
          <p:sp>
            <p:nvSpPr>
              <p:cNvPr id="206" name="Freeform 206"/>
              <p:cNvSpPr/>
              <p:nvPr/>
            </p:nvSpPr>
            <p:spPr>
              <a:xfrm>
                <a:off x="0" y="0"/>
                <a:ext cx="197925" cy="771007"/>
              </a:xfrm>
              <a:custGeom>
                <a:avLst/>
                <a:gdLst/>
                <a:ahLst/>
                <a:cxnLst/>
                <a:rect l="l" t="t" r="r" b="b"/>
                <a:pathLst>
                  <a:path w="197925" h="771007">
                    <a:moveTo>
                      <a:pt x="98963" y="0"/>
                    </a:moveTo>
                    <a:lnTo>
                      <a:pt x="98963" y="0"/>
                    </a:lnTo>
                    <a:cubicBezTo>
                      <a:pt x="125209" y="0"/>
                      <a:pt x="150381" y="10426"/>
                      <a:pt x="168940" y="28986"/>
                    </a:cubicBezTo>
                    <a:cubicBezTo>
                      <a:pt x="187499" y="47545"/>
                      <a:pt x="197925" y="72716"/>
                      <a:pt x="197925" y="98963"/>
                    </a:cubicBezTo>
                    <a:lnTo>
                      <a:pt x="197925" y="672044"/>
                    </a:lnTo>
                    <a:cubicBezTo>
                      <a:pt x="197925" y="726700"/>
                      <a:pt x="153618" y="771007"/>
                      <a:pt x="98963" y="771007"/>
                    </a:cubicBezTo>
                    <a:lnTo>
                      <a:pt x="98963" y="771007"/>
                    </a:lnTo>
                    <a:cubicBezTo>
                      <a:pt x="72716" y="771007"/>
                      <a:pt x="47545" y="760581"/>
                      <a:pt x="28986" y="742022"/>
                    </a:cubicBezTo>
                    <a:cubicBezTo>
                      <a:pt x="10426" y="723463"/>
                      <a:pt x="0" y="698291"/>
                      <a:pt x="0" y="672044"/>
                    </a:cubicBezTo>
                    <a:lnTo>
                      <a:pt x="0" y="98963"/>
                    </a:lnTo>
                    <a:cubicBezTo>
                      <a:pt x="0" y="44307"/>
                      <a:pt x="44307" y="0"/>
                      <a:pt x="98963" y="0"/>
                    </a:cubicBezTo>
                    <a:close/>
                  </a:path>
                </a:pathLst>
              </a:custGeom>
              <a:solidFill>
                <a:srgbClr val="3D2500"/>
              </a:solidFill>
            </p:spPr>
            <p:txBody>
              <a:bodyPr/>
              <a:lstStyle/>
              <a:p>
                <a:endParaRPr lang="en-US"/>
              </a:p>
            </p:txBody>
          </p:sp>
          <p:sp>
            <p:nvSpPr>
              <p:cNvPr id="207" name="TextBox 207"/>
              <p:cNvSpPr txBox="1"/>
              <p:nvPr/>
            </p:nvSpPr>
            <p:spPr>
              <a:xfrm>
                <a:off x="0" y="-57150"/>
                <a:ext cx="197925" cy="828157"/>
              </a:xfrm>
              <a:prstGeom prst="rect">
                <a:avLst/>
              </a:prstGeom>
            </p:spPr>
            <p:txBody>
              <a:bodyPr lIns="34697" tIns="34697" rIns="34697" bIns="34697" rtlCol="0" anchor="ctr"/>
              <a:lstStyle/>
              <a:p>
                <a:pPr algn="ctr">
                  <a:lnSpc>
                    <a:spcPts val="1718"/>
                  </a:lnSpc>
                </a:pPr>
                <a:endParaRPr/>
              </a:p>
            </p:txBody>
          </p:sp>
        </p:grpSp>
        <p:grpSp>
          <p:nvGrpSpPr>
            <p:cNvPr id="208" name="Group 208"/>
            <p:cNvGrpSpPr/>
            <p:nvPr/>
          </p:nvGrpSpPr>
          <p:grpSpPr>
            <a:xfrm rot="-10209916">
              <a:off x="9271142" y="2082791"/>
              <a:ext cx="1465103" cy="6211723"/>
              <a:chOff x="0" y="0"/>
              <a:chExt cx="205262" cy="870266"/>
            </a:xfrm>
          </p:grpSpPr>
          <p:sp>
            <p:nvSpPr>
              <p:cNvPr id="209" name="Freeform 209"/>
              <p:cNvSpPr/>
              <p:nvPr/>
            </p:nvSpPr>
            <p:spPr>
              <a:xfrm>
                <a:off x="0" y="0"/>
                <a:ext cx="205262" cy="870266"/>
              </a:xfrm>
              <a:custGeom>
                <a:avLst/>
                <a:gdLst/>
                <a:ahLst/>
                <a:cxnLst/>
                <a:rect l="l" t="t" r="r" b="b"/>
                <a:pathLst>
                  <a:path w="205262" h="870266">
                    <a:moveTo>
                      <a:pt x="102631" y="0"/>
                    </a:moveTo>
                    <a:lnTo>
                      <a:pt x="102631" y="0"/>
                    </a:lnTo>
                    <a:cubicBezTo>
                      <a:pt x="159312" y="0"/>
                      <a:pt x="205262" y="45949"/>
                      <a:pt x="205262" y="102631"/>
                    </a:cubicBezTo>
                    <a:lnTo>
                      <a:pt x="205262" y="767636"/>
                    </a:lnTo>
                    <a:cubicBezTo>
                      <a:pt x="205262" y="824317"/>
                      <a:pt x="159312" y="870266"/>
                      <a:pt x="102631" y="870266"/>
                    </a:cubicBezTo>
                    <a:lnTo>
                      <a:pt x="102631" y="870266"/>
                    </a:lnTo>
                    <a:cubicBezTo>
                      <a:pt x="45949" y="870266"/>
                      <a:pt x="0" y="824317"/>
                      <a:pt x="0" y="767636"/>
                    </a:cubicBezTo>
                    <a:lnTo>
                      <a:pt x="0" y="102631"/>
                    </a:lnTo>
                    <a:cubicBezTo>
                      <a:pt x="0" y="45949"/>
                      <a:pt x="45949" y="0"/>
                      <a:pt x="102631" y="0"/>
                    </a:cubicBezTo>
                    <a:close/>
                  </a:path>
                </a:pathLst>
              </a:custGeom>
              <a:solidFill>
                <a:srgbClr val="3D2500"/>
              </a:solidFill>
            </p:spPr>
            <p:txBody>
              <a:bodyPr/>
              <a:lstStyle/>
              <a:p>
                <a:endParaRPr lang="en-US"/>
              </a:p>
            </p:txBody>
          </p:sp>
          <p:sp>
            <p:nvSpPr>
              <p:cNvPr id="210" name="TextBox 210"/>
              <p:cNvSpPr txBox="1"/>
              <p:nvPr/>
            </p:nvSpPr>
            <p:spPr>
              <a:xfrm>
                <a:off x="0" y="-57150"/>
                <a:ext cx="205262" cy="927416"/>
              </a:xfrm>
              <a:prstGeom prst="rect">
                <a:avLst/>
              </a:prstGeom>
            </p:spPr>
            <p:txBody>
              <a:bodyPr lIns="34697" tIns="34697" rIns="34697" bIns="34697" rtlCol="0" anchor="ctr"/>
              <a:lstStyle/>
              <a:p>
                <a:pPr algn="ctr">
                  <a:lnSpc>
                    <a:spcPts val="1718"/>
                  </a:lnSpc>
                </a:pPr>
                <a:endParaRPr/>
              </a:p>
            </p:txBody>
          </p:sp>
        </p:grpSp>
        <p:grpSp>
          <p:nvGrpSpPr>
            <p:cNvPr id="211" name="Group 211"/>
            <p:cNvGrpSpPr/>
            <p:nvPr/>
          </p:nvGrpSpPr>
          <p:grpSpPr>
            <a:xfrm rot="6033211">
              <a:off x="5094903" y="-4009884"/>
              <a:ext cx="1161104" cy="11215371"/>
              <a:chOff x="0" y="0"/>
              <a:chExt cx="162671" cy="1571281"/>
            </a:xfrm>
          </p:grpSpPr>
          <p:sp>
            <p:nvSpPr>
              <p:cNvPr id="212" name="Freeform 212"/>
              <p:cNvSpPr/>
              <p:nvPr/>
            </p:nvSpPr>
            <p:spPr>
              <a:xfrm>
                <a:off x="0" y="0"/>
                <a:ext cx="162671" cy="1571281"/>
              </a:xfrm>
              <a:custGeom>
                <a:avLst/>
                <a:gdLst/>
                <a:ahLst/>
                <a:cxnLst/>
                <a:rect l="l" t="t" r="r" b="b"/>
                <a:pathLst>
                  <a:path w="162671" h="1571281">
                    <a:moveTo>
                      <a:pt x="81336" y="0"/>
                    </a:moveTo>
                    <a:lnTo>
                      <a:pt x="81336" y="0"/>
                    </a:lnTo>
                    <a:cubicBezTo>
                      <a:pt x="102907" y="0"/>
                      <a:pt x="123595" y="8569"/>
                      <a:pt x="138849" y="23823"/>
                    </a:cubicBezTo>
                    <a:cubicBezTo>
                      <a:pt x="154102" y="39076"/>
                      <a:pt x="162671" y="59764"/>
                      <a:pt x="162671" y="81336"/>
                    </a:cubicBezTo>
                    <a:lnTo>
                      <a:pt x="162671" y="1489945"/>
                    </a:lnTo>
                    <a:cubicBezTo>
                      <a:pt x="162671" y="1534866"/>
                      <a:pt x="126256" y="1571281"/>
                      <a:pt x="81336" y="1571281"/>
                    </a:cubicBezTo>
                    <a:lnTo>
                      <a:pt x="81336" y="1571281"/>
                    </a:lnTo>
                    <a:cubicBezTo>
                      <a:pt x="36415" y="1571281"/>
                      <a:pt x="0" y="1534866"/>
                      <a:pt x="0" y="1489945"/>
                    </a:cubicBezTo>
                    <a:lnTo>
                      <a:pt x="0" y="81336"/>
                    </a:lnTo>
                    <a:cubicBezTo>
                      <a:pt x="0" y="36415"/>
                      <a:pt x="36415" y="0"/>
                      <a:pt x="81336" y="0"/>
                    </a:cubicBezTo>
                    <a:close/>
                  </a:path>
                </a:pathLst>
              </a:custGeom>
              <a:solidFill>
                <a:srgbClr val="3D2500"/>
              </a:solidFill>
            </p:spPr>
            <p:txBody>
              <a:bodyPr/>
              <a:lstStyle/>
              <a:p>
                <a:endParaRPr lang="en-US"/>
              </a:p>
            </p:txBody>
          </p:sp>
          <p:sp>
            <p:nvSpPr>
              <p:cNvPr id="213" name="TextBox 213"/>
              <p:cNvSpPr txBox="1"/>
              <p:nvPr/>
            </p:nvSpPr>
            <p:spPr>
              <a:xfrm>
                <a:off x="0" y="-57150"/>
                <a:ext cx="162671" cy="1628431"/>
              </a:xfrm>
              <a:prstGeom prst="rect">
                <a:avLst/>
              </a:prstGeom>
            </p:spPr>
            <p:txBody>
              <a:bodyPr lIns="34697" tIns="34697" rIns="34697" bIns="34697" rtlCol="0" anchor="ctr"/>
              <a:lstStyle/>
              <a:p>
                <a:pPr algn="ctr">
                  <a:lnSpc>
                    <a:spcPts val="1718"/>
                  </a:lnSpc>
                </a:pPr>
                <a:endParaRPr/>
              </a:p>
            </p:txBody>
          </p:sp>
        </p:grpSp>
        <p:grpSp>
          <p:nvGrpSpPr>
            <p:cNvPr id="214" name="Group 214"/>
            <p:cNvGrpSpPr/>
            <p:nvPr/>
          </p:nvGrpSpPr>
          <p:grpSpPr>
            <a:xfrm rot="-4633108">
              <a:off x="10040956" y="2577165"/>
              <a:ext cx="1371950" cy="773753"/>
              <a:chOff x="0" y="0"/>
              <a:chExt cx="192211" cy="108403"/>
            </a:xfrm>
          </p:grpSpPr>
          <p:sp>
            <p:nvSpPr>
              <p:cNvPr id="215" name="Freeform 215"/>
              <p:cNvSpPr/>
              <p:nvPr/>
            </p:nvSpPr>
            <p:spPr>
              <a:xfrm>
                <a:off x="0" y="0"/>
                <a:ext cx="192211" cy="108403"/>
              </a:xfrm>
              <a:custGeom>
                <a:avLst/>
                <a:gdLst/>
                <a:ahLst/>
                <a:cxnLst/>
                <a:rect l="l" t="t" r="r" b="b"/>
                <a:pathLst>
                  <a:path w="192211" h="108403">
                    <a:moveTo>
                      <a:pt x="54202" y="0"/>
                    </a:moveTo>
                    <a:lnTo>
                      <a:pt x="138009" y="0"/>
                    </a:lnTo>
                    <a:cubicBezTo>
                      <a:pt x="167944" y="0"/>
                      <a:pt x="192211" y="24267"/>
                      <a:pt x="192211" y="54202"/>
                    </a:cubicBezTo>
                    <a:lnTo>
                      <a:pt x="192211" y="54202"/>
                    </a:lnTo>
                    <a:cubicBezTo>
                      <a:pt x="192211" y="68577"/>
                      <a:pt x="186501" y="82363"/>
                      <a:pt x="176336" y="92528"/>
                    </a:cubicBezTo>
                    <a:cubicBezTo>
                      <a:pt x="166171" y="102693"/>
                      <a:pt x="152385" y="108403"/>
                      <a:pt x="138009" y="108403"/>
                    </a:cubicBezTo>
                    <a:lnTo>
                      <a:pt x="54202" y="108403"/>
                    </a:lnTo>
                    <a:cubicBezTo>
                      <a:pt x="24267" y="108403"/>
                      <a:pt x="0" y="84136"/>
                      <a:pt x="0" y="54202"/>
                    </a:cubicBezTo>
                    <a:lnTo>
                      <a:pt x="0" y="54202"/>
                    </a:lnTo>
                    <a:cubicBezTo>
                      <a:pt x="0" y="24267"/>
                      <a:pt x="24267" y="0"/>
                      <a:pt x="54202" y="0"/>
                    </a:cubicBezTo>
                    <a:close/>
                  </a:path>
                </a:pathLst>
              </a:custGeom>
              <a:solidFill>
                <a:srgbClr val="3D2500"/>
              </a:solidFill>
            </p:spPr>
            <p:txBody>
              <a:bodyPr/>
              <a:lstStyle/>
              <a:p>
                <a:endParaRPr lang="en-US"/>
              </a:p>
            </p:txBody>
          </p:sp>
          <p:sp>
            <p:nvSpPr>
              <p:cNvPr id="216" name="TextBox 216"/>
              <p:cNvSpPr txBox="1"/>
              <p:nvPr/>
            </p:nvSpPr>
            <p:spPr>
              <a:xfrm>
                <a:off x="0" y="-57150"/>
                <a:ext cx="192211" cy="165553"/>
              </a:xfrm>
              <a:prstGeom prst="rect">
                <a:avLst/>
              </a:prstGeom>
            </p:spPr>
            <p:txBody>
              <a:bodyPr lIns="34697" tIns="34697" rIns="34697" bIns="34697" rtlCol="0" anchor="ctr"/>
              <a:lstStyle/>
              <a:p>
                <a:pPr algn="ctr">
                  <a:lnSpc>
                    <a:spcPts val="1718"/>
                  </a:lnSpc>
                </a:pPr>
                <a:endParaRPr/>
              </a:p>
            </p:txBody>
          </p:sp>
        </p:grpSp>
        <p:grpSp>
          <p:nvGrpSpPr>
            <p:cNvPr id="217" name="Group 217"/>
            <p:cNvGrpSpPr/>
            <p:nvPr/>
          </p:nvGrpSpPr>
          <p:grpSpPr>
            <a:xfrm rot="-1358580">
              <a:off x="1320260" y="32207"/>
              <a:ext cx="1247898" cy="7108547"/>
              <a:chOff x="0" y="0"/>
              <a:chExt cx="174831" cy="995912"/>
            </a:xfrm>
          </p:grpSpPr>
          <p:sp>
            <p:nvSpPr>
              <p:cNvPr id="218" name="Freeform 218"/>
              <p:cNvSpPr/>
              <p:nvPr/>
            </p:nvSpPr>
            <p:spPr>
              <a:xfrm>
                <a:off x="0" y="0"/>
                <a:ext cx="174831" cy="995912"/>
              </a:xfrm>
              <a:custGeom>
                <a:avLst/>
                <a:gdLst/>
                <a:ahLst/>
                <a:cxnLst/>
                <a:rect l="l" t="t" r="r" b="b"/>
                <a:pathLst>
                  <a:path w="174831" h="995912">
                    <a:moveTo>
                      <a:pt x="87416" y="0"/>
                    </a:moveTo>
                    <a:lnTo>
                      <a:pt x="87416" y="0"/>
                    </a:lnTo>
                    <a:cubicBezTo>
                      <a:pt x="135694" y="0"/>
                      <a:pt x="174831" y="39137"/>
                      <a:pt x="174831" y="87416"/>
                    </a:cubicBezTo>
                    <a:lnTo>
                      <a:pt x="174831" y="908496"/>
                    </a:lnTo>
                    <a:cubicBezTo>
                      <a:pt x="174831" y="931680"/>
                      <a:pt x="165622" y="953915"/>
                      <a:pt x="149228" y="970309"/>
                    </a:cubicBezTo>
                    <a:cubicBezTo>
                      <a:pt x="132834" y="986702"/>
                      <a:pt x="110600" y="995912"/>
                      <a:pt x="87416" y="995912"/>
                    </a:cubicBezTo>
                    <a:lnTo>
                      <a:pt x="87416" y="995912"/>
                    </a:lnTo>
                    <a:cubicBezTo>
                      <a:pt x="64232" y="995912"/>
                      <a:pt x="41997" y="986702"/>
                      <a:pt x="25603" y="970309"/>
                    </a:cubicBezTo>
                    <a:cubicBezTo>
                      <a:pt x="9210" y="953915"/>
                      <a:pt x="0" y="931680"/>
                      <a:pt x="0" y="908496"/>
                    </a:cubicBezTo>
                    <a:lnTo>
                      <a:pt x="0" y="87416"/>
                    </a:lnTo>
                    <a:cubicBezTo>
                      <a:pt x="0" y="64232"/>
                      <a:pt x="9210" y="41997"/>
                      <a:pt x="25603" y="25603"/>
                    </a:cubicBezTo>
                    <a:cubicBezTo>
                      <a:pt x="41997" y="9210"/>
                      <a:pt x="64232" y="0"/>
                      <a:pt x="87416" y="0"/>
                    </a:cubicBezTo>
                    <a:close/>
                  </a:path>
                </a:pathLst>
              </a:custGeom>
              <a:solidFill>
                <a:srgbClr val="3D2500"/>
              </a:solidFill>
            </p:spPr>
            <p:txBody>
              <a:bodyPr/>
              <a:lstStyle/>
              <a:p>
                <a:endParaRPr lang="en-US"/>
              </a:p>
            </p:txBody>
          </p:sp>
          <p:sp>
            <p:nvSpPr>
              <p:cNvPr id="219" name="TextBox 219"/>
              <p:cNvSpPr txBox="1"/>
              <p:nvPr/>
            </p:nvSpPr>
            <p:spPr>
              <a:xfrm>
                <a:off x="0" y="-57150"/>
                <a:ext cx="174831" cy="1053062"/>
              </a:xfrm>
              <a:prstGeom prst="rect">
                <a:avLst/>
              </a:prstGeom>
            </p:spPr>
            <p:txBody>
              <a:bodyPr lIns="34697" tIns="34697" rIns="34697" bIns="34697" rtlCol="0" anchor="ctr"/>
              <a:lstStyle/>
              <a:p>
                <a:pPr algn="ctr">
                  <a:lnSpc>
                    <a:spcPts val="1718"/>
                  </a:lnSpc>
                </a:pPr>
                <a:endParaRPr/>
              </a:p>
            </p:txBody>
          </p:sp>
        </p:grpSp>
        <p:grpSp>
          <p:nvGrpSpPr>
            <p:cNvPr id="220" name="Group 220"/>
            <p:cNvGrpSpPr/>
            <p:nvPr/>
          </p:nvGrpSpPr>
          <p:grpSpPr>
            <a:xfrm rot="4362321">
              <a:off x="-533824" y="3219510"/>
              <a:ext cx="6974104" cy="2485474"/>
              <a:chOff x="0" y="0"/>
              <a:chExt cx="977077" cy="348217"/>
            </a:xfrm>
          </p:grpSpPr>
          <p:sp>
            <p:nvSpPr>
              <p:cNvPr id="221" name="Freeform 221"/>
              <p:cNvSpPr/>
              <p:nvPr/>
            </p:nvSpPr>
            <p:spPr>
              <a:xfrm>
                <a:off x="0" y="0"/>
                <a:ext cx="977077" cy="348217"/>
              </a:xfrm>
              <a:custGeom>
                <a:avLst/>
                <a:gdLst/>
                <a:ahLst/>
                <a:cxnLst/>
                <a:rect l="l" t="t" r="r" b="b"/>
                <a:pathLst>
                  <a:path w="977077" h="348217">
                    <a:moveTo>
                      <a:pt x="153666" y="0"/>
                    </a:moveTo>
                    <a:lnTo>
                      <a:pt x="823411" y="0"/>
                    </a:lnTo>
                    <a:cubicBezTo>
                      <a:pt x="864166" y="0"/>
                      <a:pt x="903251" y="16190"/>
                      <a:pt x="932069" y="45008"/>
                    </a:cubicBezTo>
                    <a:cubicBezTo>
                      <a:pt x="960887" y="73826"/>
                      <a:pt x="977077" y="112911"/>
                      <a:pt x="977077" y="153666"/>
                    </a:cubicBezTo>
                    <a:lnTo>
                      <a:pt x="977077" y="194551"/>
                    </a:lnTo>
                    <a:cubicBezTo>
                      <a:pt x="977077" y="235306"/>
                      <a:pt x="960887" y="274391"/>
                      <a:pt x="932069" y="303209"/>
                    </a:cubicBezTo>
                    <a:cubicBezTo>
                      <a:pt x="903251" y="332027"/>
                      <a:pt x="864166" y="348217"/>
                      <a:pt x="823411" y="348217"/>
                    </a:cubicBezTo>
                    <a:lnTo>
                      <a:pt x="153666" y="348217"/>
                    </a:lnTo>
                    <a:cubicBezTo>
                      <a:pt x="112911" y="348217"/>
                      <a:pt x="73826" y="332027"/>
                      <a:pt x="45008" y="303209"/>
                    </a:cubicBezTo>
                    <a:cubicBezTo>
                      <a:pt x="16190" y="274391"/>
                      <a:pt x="0" y="235306"/>
                      <a:pt x="0" y="194551"/>
                    </a:cubicBezTo>
                    <a:lnTo>
                      <a:pt x="0" y="153666"/>
                    </a:lnTo>
                    <a:cubicBezTo>
                      <a:pt x="0" y="112911"/>
                      <a:pt x="16190" y="73826"/>
                      <a:pt x="45008" y="45008"/>
                    </a:cubicBezTo>
                    <a:cubicBezTo>
                      <a:pt x="73826" y="16190"/>
                      <a:pt x="112911" y="0"/>
                      <a:pt x="153666" y="0"/>
                    </a:cubicBezTo>
                    <a:close/>
                  </a:path>
                </a:pathLst>
              </a:custGeom>
              <a:solidFill>
                <a:srgbClr val="3D2500"/>
              </a:solidFill>
            </p:spPr>
            <p:txBody>
              <a:bodyPr/>
              <a:lstStyle/>
              <a:p>
                <a:endParaRPr lang="en-US"/>
              </a:p>
            </p:txBody>
          </p:sp>
          <p:sp>
            <p:nvSpPr>
              <p:cNvPr id="222" name="TextBox 222"/>
              <p:cNvSpPr txBox="1"/>
              <p:nvPr/>
            </p:nvSpPr>
            <p:spPr>
              <a:xfrm>
                <a:off x="0" y="-57150"/>
                <a:ext cx="977077" cy="405367"/>
              </a:xfrm>
              <a:prstGeom prst="rect">
                <a:avLst/>
              </a:prstGeom>
            </p:spPr>
            <p:txBody>
              <a:bodyPr lIns="34697" tIns="34697" rIns="34697" bIns="34697" rtlCol="0" anchor="ctr"/>
              <a:lstStyle/>
              <a:p>
                <a:pPr algn="ctr">
                  <a:lnSpc>
                    <a:spcPts val="1718"/>
                  </a:lnSpc>
                </a:pPr>
                <a:endParaRPr/>
              </a:p>
            </p:txBody>
          </p:sp>
        </p:grpSp>
        <p:grpSp>
          <p:nvGrpSpPr>
            <p:cNvPr id="223" name="Group 223"/>
            <p:cNvGrpSpPr/>
            <p:nvPr/>
          </p:nvGrpSpPr>
          <p:grpSpPr>
            <a:xfrm rot="4362321">
              <a:off x="-815877" y="3339460"/>
              <a:ext cx="7198569" cy="2487811"/>
              <a:chOff x="0" y="0"/>
              <a:chExt cx="1008524" cy="348544"/>
            </a:xfrm>
          </p:grpSpPr>
          <p:sp>
            <p:nvSpPr>
              <p:cNvPr id="224" name="Freeform 224"/>
              <p:cNvSpPr/>
              <p:nvPr/>
            </p:nvSpPr>
            <p:spPr>
              <a:xfrm>
                <a:off x="0" y="0"/>
                <a:ext cx="1008524" cy="348544"/>
              </a:xfrm>
              <a:custGeom>
                <a:avLst/>
                <a:gdLst/>
                <a:ahLst/>
                <a:cxnLst/>
                <a:rect l="l" t="t" r="r" b="b"/>
                <a:pathLst>
                  <a:path w="1008524" h="348544">
                    <a:moveTo>
                      <a:pt x="148874" y="0"/>
                    </a:moveTo>
                    <a:lnTo>
                      <a:pt x="859650" y="0"/>
                    </a:lnTo>
                    <a:cubicBezTo>
                      <a:pt x="941871" y="0"/>
                      <a:pt x="1008524" y="66653"/>
                      <a:pt x="1008524" y="148874"/>
                    </a:cubicBezTo>
                    <a:lnTo>
                      <a:pt x="1008524" y="199670"/>
                    </a:lnTo>
                    <a:cubicBezTo>
                      <a:pt x="1008524" y="239154"/>
                      <a:pt x="992839" y="277020"/>
                      <a:pt x="964920" y="304940"/>
                    </a:cubicBezTo>
                    <a:cubicBezTo>
                      <a:pt x="937001" y="332859"/>
                      <a:pt x="899134" y="348544"/>
                      <a:pt x="859650" y="348544"/>
                    </a:cubicBezTo>
                    <a:lnTo>
                      <a:pt x="148874" y="348544"/>
                    </a:lnTo>
                    <a:cubicBezTo>
                      <a:pt x="109390" y="348544"/>
                      <a:pt x="71523" y="332859"/>
                      <a:pt x="43604" y="304940"/>
                    </a:cubicBezTo>
                    <a:cubicBezTo>
                      <a:pt x="15685" y="277020"/>
                      <a:pt x="0" y="239154"/>
                      <a:pt x="0" y="199670"/>
                    </a:cubicBezTo>
                    <a:lnTo>
                      <a:pt x="0" y="148874"/>
                    </a:lnTo>
                    <a:cubicBezTo>
                      <a:pt x="0" y="109390"/>
                      <a:pt x="15685" y="71523"/>
                      <a:pt x="43604" y="43604"/>
                    </a:cubicBezTo>
                    <a:cubicBezTo>
                      <a:pt x="71523" y="15685"/>
                      <a:pt x="109390" y="0"/>
                      <a:pt x="148874" y="0"/>
                    </a:cubicBezTo>
                    <a:close/>
                  </a:path>
                </a:pathLst>
              </a:custGeom>
              <a:solidFill>
                <a:srgbClr val="3D2500"/>
              </a:solidFill>
            </p:spPr>
            <p:txBody>
              <a:bodyPr/>
              <a:lstStyle/>
              <a:p>
                <a:endParaRPr lang="en-US"/>
              </a:p>
            </p:txBody>
          </p:sp>
          <p:sp>
            <p:nvSpPr>
              <p:cNvPr id="225" name="TextBox 225"/>
              <p:cNvSpPr txBox="1"/>
              <p:nvPr/>
            </p:nvSpPr>
            <p:spPr>
              <a:xfrm>
                <a:off x="0" y="-57150"/>
                <a:ext cx="1008524" cy="405694"/>
              </a:xfrm>
              <a:prstGeom prst="rect">
                <a:avLst/>
              </a:prstGeom>
            </p:spPr>
            <p:txBody>
              <a:bodyPr lIns="34697" tIns="34697" rIns="34697" bIns="34697" rtlCol="0" anchor="ctr"/>
              <a:lstStyle/>
              <a:p>
                <a:pPr algn="ctr">
                  <a:lnSpc>
                    <a:spcPts val="1718"/>
                  </a:lnSpc>
                </a:pPr>
                <a:endParaRPr/>
              </a:p>
            </p:txBody>
          </p:sp>
        </p:grpSp>
        <p:grpSp>
          <p:nvGrpSpPr>
            <p:cNvPr id="226" name="Group 226"/>
            <p:cNvGrpSpPr/>
            <p:nvPr/>
          </p:nvGrpSpPr>
          <p:grpSpPr>
            <a:xfrm rot="9938079">
              <a:off x="2196882" y="5043684"/>
              <a:ext cx="1713536" cy="3288378"/>
              <a:chOff x="0" y="0"/>
              <a:chExt cx="240068" cy="460704"/>
            </a:xfrm>
          </p:grpSpPr>
          <p:sp>
            <p:nvSpPr>
              <p:cNvPr id="227" name="Freeform 227"/>
              <p:cNvSpPr/>
              <p:nvPr/>
            </p:nvSpPr>
            <p:spPr>
              <a:xfrm>
                <a:off x="0" y="0"/>
                <a:ext cx="240068" cy="460704"/>
              </a:xfrm>
              <a:custGeom>
                <a:avLst/>
                <a:gdLst/>
                <a:ahLst/>
                <a:cxnLst/>
                <a:rect l="l" t="t" r="r" b="b"/>
                <a:pathLst>
                  <a:path w="240068" h="460704">
                    <a:moveTo>
                      <a:pt x="120034" y="0"/>
                    </a:moveTo>
                    <a:lnTo>
                      <a:pt x="120034" y="0"/>
                    </a:lnTo>
                    <a:cubicBezTo>
                      <a:pt x="151869" y="0"/>
                      <a:pt x="182400" y="12646"/>
                      <a:pt x="204910" y="35157"/>
                    </a:cubicBezTo>
                    <a:cubicBezTo>
                      <a:pt x="227421" y="57668"/>
                      <a:pt x="240068" y="88199"/>
                      <a:pt x="240068" y="120034"/>
                    </a:cubicBezTo>
                    <a:lnTo>
                      <a:pt x="240068" y="340670"/>
                    </a:lnTo>
                    <a:cubicBezTo>
                      <a:pt x="240068" y="406963"/>
                      <a:pt x="186327" y="460704"/>
                      <a:pt x="120034" y="460704"/>
                    </a:cubicBezTo>
                    <a:lnTo>
                      <a:pt x="120034" y="460704"/>
                    </a:lnTo>
                    <a:cubicBezTo>
                      <a:pt x="53741" y="460704"/>
                      <a:pt x="0" y="406963"/>
                      <a:pt x="0" y="340670"/>
                    </a:cubicBezTo>
                    <a:lnTo>
                      <a:pt x="0" y="120034"/>
                    </a:lnTo>
                    <a:cubicBezTo>
                      <a:pt x="0" y="53741"/>
                      <a:pt x="53741" y="0"/>
                      <a:pt x="120034" y="0"/>
                    </a:cubicBezTo>
                    <a:close/>
                  </a:path>
                </a:pathLst>
              </a:custGeom>
              <a:solidFill>
                <a:srgbClr val="3D2500"/>
              </a:solidFill>
            </p:spPr>
            <p:txBody>
              <a:bodyPr/>
              <a:lstStyle/>
              <a:p>
                <a:endParaRPr lang="en-US"/>
              </a:p>
            </p:txBody>
          </p:sp>
          <p:sp>
            <p:nvSpPr>
              <p:cNvPr id="228" name="TextBox 228"/>
              <p:cNvSpPr txBox="1"/>
              <p:nvPr/>
            </p:nvSpPr>
            <p:spPr>
              <a:xfrm>
                <a:off x="0" y="-57150"/>
                <a:ext cx="240068" cy="517854"/>
              </a:xfrm>
              <a:prstGeom prst="rect">
                <a:avLst/>
              </a:prstGeom>
            </p:spPr>
            <p:txBody>
              <a:bodyPr lIns="34697" tIns="34697" rIns="34697" bIns="34697" rtlCol="0" anchor="ctr"/>
              <a:lstStyle/>
              <a:p>
                <a:pPr algn="ctr">
                  <a:lnSpc>
                    <a:spcPts val="1718"/>
                  </a:lnSpc>
                </a:pPr>
                <a:endParaRPr/>
              </a:p>
            </p:txBody>
          </p:sp>
        </p:grpSp>
        <p:grpSp>
          <p:nvGrpSpPr>
            <p:cNvPr id="229" name="Group 229"/>
            <p:cNvGrpSpPr/>
            <p:nvPr/>
          </p:nvGrpSpPr>
          <p:grpSpPr>
            <a:xfrm rot="-5526104">
              <a:off x="4015725" y="5067268"/>
              <a:ext cx="1630849" cy="4754569"/>
              <a:chOff x="0" y="0"/>
              <a:chExt cx="228483" cy="666118"/>
            </a:xfrm>
          </p:grpSpPr>
          <p:sp>
            <p:nvSpPr>
              <p:cNvPr id="230" name="Freeform 230"/>
              <p:cNvSpPr/>
              <p:nvPr/>
            </p:nvSpPr>
            <p:spPr>
              <a:xfrm>
                <a:off x="0" y="0"/>
                <a:ext cx="228483" cy="666118"/>
              </a:xfrm>
              <a:custGeom>
                <a:avLst/>
                <a:gdLst/>
                <a:ahLst/>
                <a:cxnLst/>
                <a:rect l="l" t="t" r="r" b="b"/>
                <a:pathLst>
                  <a:path w="228483" h="666118">
                    <a:moveTo>
                      <a:pt x="114242" y="0"/>
                    </a:moveTo>
                    <a:lnTo>
                      <a:pt x="114242" y="0"/>
                    </a:lnTo>
                    <a:cubicBezTo>
                      <a:pt x="144540" y="0"/>
                      <a:pt x="173598" y="12036"/>
                      <a:pt x="195022" y="33461"/>
                    </a:cubicBezTo>
                    <a:cubicBezTo>
                      <a:pt x="216447" y="54885"/>
                      <a:pt x="228483" y="83943"/>
                      <a:pt x="228483" y="114242"/>
                    </a:cubicBezTo>
                    <a:lnTo>
                      <a:pt x="228483" y="551877"/>
                    </a:lnTo>
                    <a:cubicBezTo>
                      <a:pt x="228483" y="582176"/>
                      <a:pt x="216447" y="611233"/>
                      <a:pt x="195022" y="632658"/>
                    </a:cubicBezTo>
                    <a:cubicBezTo>
                      <a:pt x="173598" y="654082"/>
                      <a:pt x="144540" y="666118"/>
                      <a:pt x="114242" y="666118"/>
                    </a:cubicBezTo>
                    <a:lnTo>
                      <a:pt x="114242" y="666118"/>
                    </a:lnTo>
                    <a:cubicBezTo>
                      <a:pt x="83943" y="666118"/>
                      <a:pt x="54885" y="654082"/>
                      <a:pt x="33461" y="632658"/>
                    </a:cubicBezTo>
                    <a:cubicBezTo>
                      <a:pt x="12036" y="611233"/>
                      <a:pt x="0" y="582176"/>
                      <a:pt x="0" y="551877"/>
                    </a:cubicBezTo>
                    <a:lnTo>
                      <a:pt x="0" y="114242"/>
                    </a:lnTo>
                    <a:cubicBezTo>
                      <a:pt x="0" y="83943"/>
                      <a:pt x="12036" y="54885"/>
                      <a:pt x="33461" y="33461"/>
                    </a:cubicBezTo>
                    <a:cubicBezTo>
                      <a:pt x="54885" y="12036"/>
                      <a:pt x="83943" y="0"/>
                      <a:pt x="114242" y="0"/>
                    </a:cubicBezTo>
                    <a:close/>
                  </a:path>
                </a:pathLst>
              </a:custGeom>
              <a:solidFill>
                <a:srgbClr val="3D2500"/>
              </a:solidFill>
            </p:spPr>
            <p:txBody>
              <a:bodyPr/>
              <a:lstStyle/>
              <a:p>
                <a:endParaRPr lang="en-US"/>
              </a:p>
            </p:txBody>
          </p:sp>
          <p:sp>
            <p:nvSpPr>
              <p:cNvPr id="231" name="TextBox 231"/>
              <p:cNvSpPr txBox="1"/>
              <p:nvPr/>
            </p:nvSpPr>
            <p:spPr>
              <a:xfrm>
                <a:off x="0" y="-57150"/>
                <a:ext cx="228483" cy="723268"/>
              </a:xfrm>
              <a:prstGeom prst="rect">
                <a:avLst/>
              </a:prstGeom>
            </p:spPr>
            <p:txBody>
              <a:bodyPr lIns="34697" tIns="34697" rIns="34697" bIns="34697" rtlCol="0" anchor="ctr"/>
              <a:lstStyle/>
              <a:p>
                <a:pPr algn="ctr">
                  <a:lnSpc>
                    <a:spcPts val="1718"/>
                  </a:lnSpc>
                </a:pPr>
                <a:endParaRPr/>
              </a:p>
            </p:txBody>
          </p:sp>
        </p:grpSp>
      </p:grpSp>
      <p:pic>
        <p:nvPicPr>
          <p:cNvPr id="232" name="Picture 232"/>
          <p:cNvPicPr>
            <a:picLocks noChangeAspect="1"/>
          </p:cNvPicPr>
          <p:nvPr/>
        </p:nvPicPr>
        <p:blipFill>
          <a:blip r:embed="rId2"/>
          <a:stretch>
            <a:fillRect/>
          </a:stretch>
        </p:blipFill>
        <p:spPr>
          <a:xfrm>
            <a:off x="7363963" y="3483182"/>
            <a:ext cx="5222946" cy="2590030"/>
          </a:xfrm>
          <a:prstGeom prst="rect">
            <a:avLst/>
          </a:prstGeom>
        </p:spPr>
      </p:pic>
      <p:pic>
        <p:nvPicPr>
          <p:cNvPr id="233" name="Picture 233"/>
          <p:cNvPicPr>
            <a:picLocks noChangeAspect="1"/>
          </p:cNvPicPr>
          <p:nvPr/>
        </p:nvPicPr>
        <p:blipFill>
          <a:blip r:embed="rId3"/>
          <a:stretch>
            <a:fillRect/>
          </a:stretch>
        </p:blipFill>
        <p:spPr>
          <a:xfrm>
            <a:off x="7425632" y="4836054"/>
            <a:ext cx="5099610" cy="2178601"/>
          </a:xfrm>
          <a:prstGeom prst="rect">
            <a:avLst/>
          </a:prstGeom>
        </p:spPr>
      </p:pic>
      <p:sp>
        <p:nvSpPr>
          <p:cNvPr id="234" name="Freeform 234"/>
          <p:cNvSpPr/>
          <p:nvPr/>
        </p:nvSpPr>
        <p:spPr>
          <a:xfrm>
            <a:off x="3916753" y="9271261"/>
            <a:ext cx="14230015" cy="1494152"/>
          </a:xfrm>
          <a:custGeom>
            <a:avLst/>
            <a:gdLst/>
            <a:ahLst/>
            <a:cxnLst/>
            <a:rect l="l" t="t" r="r" b="b"/>
            <a:pathLst>
              <a:path w="14230015" h="1494152">
                <a:moveTo>
                  <a:pt x="0" y="0"/>
                </a:moveTo>
                <a:lnTo>
                  <a:pt x="14230015" y="0"/>
                </a:lnTo>
                <a:lnTo>
                  <a:pt x="14230015" y="1494151"/>
                </a:lnTo>
                <a:lnTo>
                  <a:pt x="0" y="1494151"/>
                </a:lnTo>
                <a:lnTo>
                  <a:pt x="0" y="0"/>
                </a:lnTo>
                <a:close/>
              </a:path>
            </a:pathLst>
          </a:custGeom>
          <a:blipFill>
            <a:blip r:embed="rId4"/>
            <a:stretch>
              <a:fillRect/>
            </a:stretch>
          </a:blipFill>
        </p:spPr>
        <p:txBody>
          <a:bodyPr/>
          <a:lstStyle/>
          <a:p>
            <a:endParaRPr lang="en-US"/>
          </a:p>
        </p:txBody>
      </p:sp>
      <p:grpSp>
        <p:nvGrpSpPr>
          <p:cNvPr id="235" name="Group 235"/>
          <p:cNvGrpSpPr/>
          <p:nvPr/>
        </p:nvGrpSpPr>
        <p:grpSpPr>
          <a:xfrm>
            <a:off x="4021189" y="8052168"/>
            <a:ext cx="14110963" cy="1693139"/>
            <a:chOff x="0" y="0"/>
            <a:chExt cx="2220952" cy="266486"/>
          </a:xfrm>
        </p:grpSpPr>
        <p:sp>
          <p:nvSpPr>
            <p:cNvPr id="236" name="Freeform 236"/>
            <p:cNvSpPr/>
            <p:nvPr/>
          </p:nvSpPr>
          <p:spPr>
            <a:xfrm>
              <a:off x="0" y="0"/>
              <a:ext cx="2220952" cy="266486"/>
            </a:xfrm>
            <a:custGeom>
              <a:avLst/>
              <a:gdLst/>
              <a:ahLst/>
              <a:cxnLst/>
              <a:rect l="l" t="t" r="r" b="b"/>
              <a:pathLst>
                <a:path w="2220952" h="266486">
                  <a:moveTo>
                    <a:pt x="0" y="0"/>
                  </a:moveTo>
                  <a:lnTo>
                    <a:pt x="2220952" y="0"/>
                  </a:lnTo>
                  <a:lnTo>
                    <a:pt x="2220952" y="266486"/>
                  </a:lnTo>
                  <a:lnTo>
                    <a:pt x="0" y="266486"/>
                  </a:lnTo>
                  <a:close/>
                </a:path>
              </a:pathLst>
            </a:custGeom>
            <a:solidFill>
              <a:srgbClr val="737373"/>
            </a:solidFill>
          </p:spPr>
          <p:txBody>
            <a:bodyPr/>
            <a:lstStyle/>
            <a:p>
              <a:endParaRPr lang="en-US"/>
            </a:p>
          </p:txBody>
        </p:sp>
        <p:sp>
          <p:nvSpPr>
            <p:cNvPr id="237" name="TextBox 237"/>
            <p:cNvSpPr txBox="1"/>
            <p:nvPr/>
          </p:nvSpPr>
          <p:spPr>
            <a:xfrm>
              <a:off x="0" y="-28575"/>
              <a:ext cx="2220952" cy="295061"/>
            </a:xfrm>
            <a:prstGeom prst="rect">
              <a:avLst/>
            </a:prstGeom>
          </p:spPr>
          <p:txBody>
            <a:bodyPr lIns="51955" tIns="51955" rIns="51955" bIns="51955" rtlCol="0" anchor="ctr"/>
            <a:lstStyle/>
            <a:p>
              <a:pPr algn="ctr">
                <a:lnSpc>
                  <a:spcPts val="1718"/>
                </a:lnSpc>
              </a:pPr>
              <a:endParaRPr/>
            </a:p>
          </p:txBody>
        </p:sp>
      </p:grpSp>
      <p:grpSp>
        <p:nvGrpSpPr>
          <p:cNvPr id="238" name="Group 238"/>
          <p:cNvGrpSpPr/>
          <p:nvPr/>
        </p:nvGrpSpPr>
        <p:grpSpPr>
          <a:xfrm>
            <a:off x="14476066" y="5126073"/>
            <a:ext cx="3656086" cy="2953057"/>
            <a:chOff x="0" y="0"/>
            <a:chExt cx="811915" cy="655792"/>
          </a:xfrm>
        </p:grpSpPr>
        <p:sp>
          <p:nvSpPr>
            <p:cNvPr id="239" name="Freeform 239"/>
            <p:cNvSpPr/>
            <p:nvPr/>
          </p:nvSpPr>
          <p:spPr>
            <a:xfrm>
              <a:off x="0" y="0"/>
              <a:ext cx="811915" cy="655792"/>
            </a:xfrm>
            <a:custGeom>
              <a:avLst/>
              <a:gdLst/>
              <a:ahLst/>
              <a:cxnLst/>
              <a:rect l="l" t="t" r="r" b="b"/>
              <a:pathLst>
                <a:path w="811915" h="655792">
                  <a:moveTo>
                    <a:pt x="203200" y="0"/>
                  </a:moveTo>
                  <a:lnTo>
                    <a:pt x="608715" y="0"/>
                  </a:lnTo>
                  <a:lnTo>
                    <a:pt x="811915" y="655792"/>
                  </a:lnTo>
                  <a:lnTo>
                    <a:pt x="0" y="655792"/>
                  </a:lnTo>
                  <a:lnTo>
                    <a:pt x="203200" y="0"/>
                  </a:lnTo>
                  <a:close/>
                </a:path>
              </a:pathLst>
            </a:custGeom>
            <a:solidFill>
              <a:srgbClr val="737373"/>
            </a:solidFill>
          </p:spPr>
          <p:txBody>
            <a:bodyPr/>
            <a:lstStyle/>
            <a:p>
              <a:endParaRPr lang="en-US"/>
            </a:p>
          </p:txBody>
        </p:sp>
        <p:sp>
          <p:nvSpPr>
            <p:cNvPr id="240" name="TextBox 240"/>
            <p:cNvSpPr txBox="1"/>
            <p:nvPr/>
          </p:nvSpPr>
          <p:spPr>
            <a:xfrm>
              <a:off x="127000" y="-28575"/>
              <a:ext cx="557915" cy="684367"/>
            </a:xfrm>
            <a:prstGeom prst="rect">
              <a:avLst/>
            </a:prstGeom>
          </p:spPr>
          <p:txBody>
            <a:bodyPr lIns="51955" tIns="51955" rIns="51955" bIns="51955" rtlCol="0" anchor="ctr"/>
            <a:lstStyle/>
            <a:p>
              <a:pPr algn="ctr">
                <a:lnSpc>
                  <a:spcPts val="1718"/>
                </a:lnSpc>
              </a:pPr>
              <a:endParaRPr/>
            </a:p>
          </p:txBody>
        </p:sp>
      </p:grpSp>
      <p:sp>
        <p:nvSpPr>
          <p:cNvPr id="241" name="Freeform 241"/>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42" name="Group 242"/>
          <p:cNvGrpSpPr/>
          <p:nvPr/>
        </p:nvGrpSpPr>
        <p:grpSpPr>
          <a:xfrm>
            <a:off x="2449003" y="6990261"/>
            <a:ext cx="784536" cy="3377170"/>
            <a:chOff x="0" y="0"/>
            <a:chExt cx="99528" cy="428437"/>
          </a:xfrm>
        </p:grpSpPr>
        <p:sp>
          <p:nvSpPr>
            <p:cNvPr id="243" name="Freeform 243"/>
            <p:cNvSpPr/>
            <p:nvPr/>
          </p:nvSpPr>
          <p:spPr>
            <a:xfrm>
              <a:off x="0" y="0"/>
              <a:ext cx="99528" cy="428437"/>
            </a:xfrm>
            <a:custGeom>
              <a:avLst/>
              <a:gdLst/>
              <a:ahLst/>
              <a:cxnLst/>
              <a:rect l="l" t="t" r="r" b="b"/>
              <a:pathLst>
                <a:path w="99528" h="428437">
                  <a:moveTo>
                    <a:pt x="0" y="0"/>
                  </a:moveTo>
                  <a:lnTo>
                    <a:pt x="99528" y="0"/>
                  </a:lnTo>
                  <a:lnTo>
                    <a:pt x="99528" y="428437"/>
                  </a:lnTo>
                  <a:lnTo>
                    <a:pt x="0" y="428437"/>
                  </a:lnTo>
                  <a:close/>
                </a:path>
              </a:pathLst>
            </a:custGeom>
            <a:solidFill>
              <a:srgbClr val="846639"/>
            </a:solidFill>
          </p:spPr>
          <p:txBody>
            <a:bodyPr/>
            <a:lstStyle/>
            <a:p>
              <a:endParaRPr lang="en-US"/>
            </a:p>
          </p:txBody>
        </p:sp>
        <p:sp>
          <p:nvSpPr>
            <p:cNvPr id="244" name="TextBox 244"/>
            <p:cNvSpPr txBox="1"/>
            <p:nvPr/>
          </p:nvSpPr>
          <p:spPr>
            <a:xfrm>
              <a:off x="0" y="-38100"/>
              <a:ext cx="99528" cy="466537"/>
            </a:xfrm>
            <a:prstGeom prst="rect">
              <a:avLst/>
            </a:prstGeom>
          </p:spPr>
          <p:txBody>
            <a:bodyPr lIns="51955" tIns="51955" rIns="51955" bIns="51955" rtlCol="0" anchor="ctr"/>
            <a:lstStyle/>
            <a:p>
              <a:pPr algn="ctr">
                <a:lnSpc>
                  <a:spcPts val="2420"/>
                </a:lnSpc>
              </a:pPr>
              <a:endParaRPr/>
            </a:p>
          </p:txBody>
        </p:sp>
      </p:grpSp>
      <p:sp>
        <p:nvSpPr>
          <p:cNvPr id="245" name="Freeform 245"/>
          <p:cNvSpPr/>
          <p:nvPr/>
        </p:nvSpPr>
        <p:spPr>
          <a:xfrm rot="-410554">
            <a:off x="1004284" y="9823645"/>
            <a:ext cx="3016389" cy="316721"/>
          </a:xfrm>
          <a:custGeom>
            <a:avLst/>
            <a:gdLst/>
            <a:ahLst/>
            <a:cxnLst/>
            <a:rect l="l" t="t" r="r" b="b"/>
            <a:pathLst>
              <a:path w="3016389" h="316721">
                <a:moveTo>
                  <a:pt x="0" y="0"/>
                </a:moveTo>
                <a:lnTo>
                  <a:pt x="3016390" y="0"/>
                </a:lnTo>
                <a:lnTo>
                  <a:pt x="3016390" y="316721"/>
                </a:lnTo>
                <a:lnTo>
                  <a:pt x="0" y="316721"/>
                </a:lnTo>
                <a:lnTo>
                  <a:pt x="0" y="0"/>
                </a:lnTo>
                <a:close/>
              </a:path>
            </a:pathLst>
          </a:custGeom>
          <a:blipFill>
            <a:blip r:embed="rId4"/>
            <a:stretch>
              <a:fillRect/>
            </a:stretch>
          </a:blipFill>
        </p:spPr>
        <p:txBody>
          <a:bodyPr/>
          <a:lstStyle/>
          <a:p>
            <a:endParaRPr lang="en-US"/>
          </a:p>
        </p:txBody>
      </p:sp>
      <p:grpSp>
        <p:nvGrpSpPr>
          <p:cNvPr id="246" name="Group 246"/>
          <p:cNvGrpSpPr/>
          <p:nvPr/>
        </p:nvGrpSpPr>
        <p:grpSpPr>
          <a:xfrm rot="-467912">
            <a:off x="928730" y="8647469"/>
            <a:ext cx="3789648" cy="1234005"/>
            <a:chOff x="0" y="0"/>
            <a:chExt cx="751206" cy="244612"/>
          </a:xfrm>
        </p:grpSpPr>
        <p:sp>
          <p:nvSpPr>
            <p:cNvPr id="247" name="Freeform 247"/>
            <p:cNvSpPr/>
            <p:nvPr/>
          </p:nvSpPr>
          <p:spPr>
            <a:xfrm>
              <a:off x="0" y="0"/>
              <a:ext cx="751206" cy="244612"/>
            </a:xfrm>
            <a:custGeom>
              <a:avLst/>
              <a:gdLst/>
              <a:ahLst/>
              <a:cxnLst/>
              <a:rect l="l" t="t" r="r" b="b"/>
              <a:pathLst>
                <a:path w="751206" h="244612">
                  <a:moveTo>
                    <a:pt x="548006" y="0"/>
                  </a:moveTo>
                  <a:lnTo>
                    <a:pt x="0" y="0"/>
                  </a:lnTo>
                  <a:lnTo>
                    <a:pt x="0" y="244612"/>
                  </a:lnTo>
                  <a:lnTo>
                    <a:pt x="548006" y="244612"/>
                  </a:lnTo>
                  <a:lnTo>
                    <a:pt x="751206" y="122306"/>
                  </a:lnTo>
                  <a:lnTo>
                    <a:pt x="548006" y="0"/>
                  </a:lnTo>
                  <a:close/>
                </a:path>
              </a:pathLst>
            </a:custGeom>
            <a:solidFill>
              <a:srgbClr val="112045"/>
            </a:solidFill>
            <a:ln w="19050" cap="sq">
              <a:solidFill>
                <a:srgbClr val="FFFFFF"/>
              </a:solidFill>
              <a:prstDash val="solid"/>
              <a:miter/>
            </a:ln>
          </p:spPr>
          <p:txBody>
            <a:bodyPr/>
            <a:lstStyle/>
            <a:p>
              <a:endParaRPr lang="en-US"/>
            </a:p>
          </p:txBody>
        </p:sp>
        <p:sp>
          <p:nvSpPr>
            <p:cNvPr id="248" name="TextBox 248"/>
            <p:cNvSpPr txBox="1"/>
            <p:nvPr/>
          </p:nvSpPr>
          <p:spPr>
            <a:xfrm>
              <a:off x="0" y="-38100"/>
              <a:ext cx="636906" cy="282712"/>
            </a:xfrm>
            <a:prstGeom prst="rect">
              <a:avLst/>
            </a:prstGeom>
          </p:spPr>
          <p:txBody>
            <a:bodyPr lIns="51955" tIns="51955" rIns="51955" bIns="51955" rtlCol="0" anchor="ctr"/>
            <a:lstStyle/>
            <a:p>
              <a:pPr algn="ctr">
                <a:lnSpc>
                  <a:spcPts val="2420"/>
                </a:lnSpc>
              </a:pPr>
              <a:endParaRPr/>
            </a:p>
          </p:txBody>
        </p:sp>
      </p:grpSp>
      <p:sp>
        <p:nvSpPr>
          <p:cNvPr id="249" name="AutoShape 249"/>
          <p:cNvSpPr/>
          <p:nvPr/>
        </p:nvSpPr>
        <p:spPr>
          <a:xfrm flipV="1">
            <a:off x="2456617" y="8010091"/>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0" name="AutoShape 250"/>
          <p:cNvSpPr/>
          <p:nvPr/>
        </p:nvSpPr>
        <p:spPr>
          <a:xfrm flipH="1" flipV="1">
            <a:off x="2449003" y="9938531"/>
            <a:ext cx="20700" cy="623846"/>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251" name="AutoShape 251"/>
          <p:cNvSpPr/>
          <p:nvPr/>
        </p:nvSpPr>
        <p:spPr>
          <a:xfrm flipV="1">
            <a:off x="1861224" y="8920531"/>
            <a:ext cx="1303815" cy="229145"/>
          </a:xfrm>
          <a:prstGeom prst="line">
            <a:avLst/>
          </a:prstGeom>
          <a:ln w="19050" cap="flat">
            <a:solidFill>
              <a:srgbClr val="4B5B83">
                <a:alpha val="54902"/>
              </a:srgbClr>
            </a:solidFill>
            <a:prstDash val="solid"/>
            <a:headEnd type="none" w="sm" len="sm"/>
            <a:tailEnd type="none" w="sm" len="sm"/>
          </a:ln>
        </p:spPr>
        <p:txBody>
          <a:bodyPr/>
          <a:lstStyle/>
          <a:p>
            <a:endParaRPr lang="en-US"/>
          </a:p>
        </p:txBody>
      </p:sp>
      <p:sp>
        <p:nvSpPr>
          <p:cNvPr id="252" name="AutoShape 252"/>
          <p:cNvSpPr/>
          <p:nvPr/>
        </p:nvSpPr>
        <p:spPr>
          <a:xfrm flipV="1">
            <a:off x="1232117" y="9281676"/>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253" name="AutoShape 253"/>
          <p:cNvSpPr/>
          <p:nvPr/>
        </p:nvSpPr>
        <p:spPr>
          <a:xfrm flipV="1">
            <a:off x="15317709" y="5385374"/>
            <a:ext cx="1979771" cy="13409"/>
          </a:xfrm>
          <a:prstGeom prst="line">
            <a:avLst/>
          </a:prstGeom>
          <a:ln w="19050" cap="flat">
            <a:solidFill>
              <a:srgbClr val="112045"/>
            </a:solidFill>
            <a:prstDash val="solid"/>
            <a:headEnd type="none" w="sm" len="sm"/>
            <a:tailEnd type="none" w="sm" len="sm"/>
          </a:ln>
        </p:spPr>
        <p:txBody>
          <a:bodyPr/>
          <a:lstStyle/>
          <a:p>
            <a:endParaRPr lang="en-US"/>
          </a:p>
        </p:txBody>
      </p:sp>
      <p:sp>
        <p:nvSpPr>
          <p:cNvPr id="254" name="AutoShape 254"/>
          <p:cNvSpPr/>
          <p:nvPr/>
        </p:nvSpPr>
        <p:spPr>
          <a:xfrm flipV="1">
            <a:off x="15226619" y="5634288"/>
            <a:ext cx="2147988" cy="1737"/>
          </a:xfrm>
          <a:prstGeom prst="line">
            <a:avLst/>
          </a:prstGeom>
          <a:ln w="19050" cap="flat">
            <a:solidFill>
              <a:srgbClr val="112045"/>
            </a:solidFill>
            <a:prstDash val="solid"/>
            <a:headEnd type="none" w="sm" len="sm"/>
            <a:tailEnd type="none" w="sm" len="sm"/>
          </a:ln>
        </p:spPr>
        <p:txBody>
          <a:bodyPr/>
          <a:lstStyle/>
          <a:p>
            <a:endParaRPr lang="en-US"/>
          </a:p>
        </p:txBody>
      </p:sp>
      <p:sp>
        <p:nvSpPr>
          <p:cNvPr id="255" name="AutoShape 255"/>
          <p:cNvSpPr/>
          <p:nvPr/>
        </p:nvSpPr>
        <p:spPr>
          <a:xfrm flipV="1">
            <a:off x="15147787" y="5929475"/>
            <a:ext cx="2318284" cy="8794"/>
          </a:xfrm>
          <a:prstGeom prst="line">
            <a:avLst/>
          </a:prstGeom>
          <a:ln w="19050" cap="flat">
            <a:solidFill>
              <a:srgbClr val="112045"/>
            </a:solidFill>
            <a:prstDash val="solid"/>
            <a:headEnd type="none" w="sm" len="sm"/>
            <a:tailEnd type="none" w="sm" len="sm"/>
          </a:ln>
        </p:spPr>
        <p:txBody>
          <a:bodyPr/>
          <a:lstStyle/>
          <a:p>
            <a:endParaRPr lang="en-US"/>
          </a:p>
        </p:txBody>
      </p:sp>
      <p:sp>
        <p:nvSpPr>
          <p:cNvPr id="256" name="AutoShape 256"/>
          <p:cNvSpPr/>
          <p:nvPr/>
        </p:nvSpPr>
        <p:spPr>
          <a:xfrm flipV="1">
            <a:off x="15086079" y="6134463"/>
            <a:ext cx="2443509" cy="3746"/>
          </a:xfrm>
          <a:prstGeom prst="line">
            <a:avLst/>
          </a:prstGeom>
          <a:ln w="19050" cap="flat">
            <a:solidFill>
              <a:srgbClr val="112045"/>
            </a:solidFill>
            <a:prstDash val="solid"/>
            <a:headEnd type="none" w="sm" len="sm"/>
            <a:tailEnd type="none" w="sm" len="sm"/>
          </a:ln>
        </p:spPr>
        <p:txBody>
          <a:bodyPr/>
          <a:lstStyle/>
          <a:p>
            <a:endParaRPr lang="en-US"/>
          </a:p>
        </p:txBody>
      </p:sp>
      <p:sp>
        <p:nvSpPr>
          <p:cNvPr id="257" name="AutoShape 257"/>
          <p:cNvSpPr/>
          <p:nvPr/>
        </p:nvSpPr>
        <p:spPr>
          <a:xfrm flipV="1">
            <a:off x="14982014" y="6443455"/>
            <a:ext cx="2643317" cy="6748"/>
          </a:xfrm>
          <a:prstGeom prst="line">
            <a:avLst/>
          </a:prstGeom>
          <a:ln w="19050" cap="flat">
            <a:solidFill>
              <a:srgbClr val="112045"/>
            </a:solidFill>
            <a:prstDash val="solid"/>
            <a:headEnd type="none" w="sm" len="sm"/>
            <a:tailEnd type="none" w="sm" len="sm"/>
          </a:ln>
        </p:spPr>
        <p:txBody>
          <a:bodyPr/>
          <a:lstStyle/>
          <a:p>
            <a:endParaRPr lang="en-US"/>
          </a:p>
        </p:txBody>
      </p:sp>
      <p:sp>
        <p:nvSpPr>
          <p:cNvPr id="258" name="AutoShape 258"/>
          <p:cNvSpPr/>
          <p:nvPr/>
        </p:nvSpPr>
        <p:spPr>
          <a:xfrm>
            <a:off x="14883224" y="6747341"/>
            <a:ext cx="2838776" cy="8099"/>
          </a:xfrm>
          <a:prstGeom prst="line">
            <a:avLst/>
          </a:prstGeom>
          <a:ln w="19050" cap="flat">
            <a:solidFill>
              <a:srgbClr val="112045"/>
            </a:solidFill>
            <a:prstDash val="solid"/>
            <a:headEnd type="none" w="sm" len="sm"/>
            <a:tailEnd type="none" w="sm" len="sm"/>
          </a:ln>
        </p:spPr>
        <p:txBody>
          <a:bodyPr/>
          <a:lstStyle/>
          <a:p>
            <a:endParaRPr lang="en-US"/>
          </a:p>
        </p:txBody>
      </p:sp>
      <p:sp>
        <p:nvSpPr>
          <p:cNvPr id="259" name="AutoShape 259"/>
          <p:cNvSpPr/>
          <p:nvPr/>
        </p:nvSpPr>
        <p:spPr>
          <a:xfrm>
            <a:off x="14823998" y="6987427"/>
            <a:ext cx="2970169" cy="916"/>
          </a:xfrm>
          <a:prstGeom prst="line">
            <a:avLst/>
          </a:prstGeom>
          <a:ln w="19050" cap="flat">
            <a:solidFill>
              <a:srgbClr val="112045"/>
            </a:solidFill>
            <a:prstDash val="solid"/>
            <a:headEnd type="none" w="sm" len="sm"/>
            <a:tailEnd type="none" w="sm" len="sm"/>
          </a:ln>
        </p:spPr>
        <p:txBody>
          <a:bodyPr/>
          <a:lstStyle/>
          <a:p>
            <a:endParaRPr lang="en-US"/>
          </a:p>
        </p:txBody>
      </p:sp>
      <p:sp>
        <p:nvSpPr>
          <p:cNvPr id="260" name="AutoShape 260"/>
          <p:cNvSpPr/>
          <p:nvPr/>
        </p:nvSpPr>
        <p:spPr>
          <a:xfrm>
            <a:off x="14717229" y="7314278"/>
            <a:ext cx="3181634" cy="11951"/>
          </a:xfrm>
          <a:prstGeom prst="line">
            <a:avLst/>
          </a:prstGeom>
          <a:ln w="19050" cap="flat">
            <a:solidFill>
              <a:srgbClr val="112045"/>
            </a:solidFill>
            <a:prstDash val="solid"/>
            <a:headEnd type="none" w="sm" len="sm"/>
            <a:tailEnd type="none" w="sm" len="sm"/>
          </a:ln>
        </p:spPr>
        <p:txBody>
          <a:bodyPr/>
          <a:lstStyle/>
          <a:p>
            <a:endParaRPr lang="en-US"/>
          </a:p>
        </p:txBody>
      </p:sp>
      <p:sp>
        <p:nvSpPr>
          <p:cNvPr id="261" name="AutoShape 261"/>
          <p:cNvSpPr/>
          <p:nvPr/>
        </p:nvSpPr>
        <p:spPr>
          <a:xfrm>
            <a:off x="14570171" y="7738436"/>
            <a:ext cx="3433042" cy="0"/>
          </a:xfrm>
          <a:prstGeom prst="line">
            <a:avLst/>
          </a:prstGeom>
          <a:ln w="19050" cap="flat">
            <a:solidFill>
              <a:srgbClr val="112045"/>
            </a:solidFill>
            <a:prstDash val="solid"/>
            <a:headEnd type="none" w="sm" len="sm"/>
            <a:tailEnd type="none" w="sm" len="sm"/>
          </a:ln>
        </p:spPr>
        <p:txBody>
          <a:bodyPr/>
          <a:lstStyle/>
          <a:p>
            <a:endParaRPr lang="en-US"/>
          </a:p>
        </p:txBody>
      </p:sp>
      <p:sp>
        <p:nvSpPr>
          <p:cNvPr id="262" name="AutoShape 262"/>
          <p:cNvSpPr/>
          <p:nvPr/>
        </p:nvSpPr>
        <p:spPr>
          <a:xfrm>
            <a:off x="14496010" y="8045819"/>
            <a:ext cx="3636142" cy="6349"/>
          </a:xfrm>
          <a:prstGeom prst="line">
            <a:avLst/>
          </a:prstGeom>
          <a:ln w="19050" cap="flat">
            <a:solidFill>
              <a:srgbClr val="112045"/>
            </a:solidFill>
            <a:prstDash val="solid"/>
            <a:headEnd type="none" w="sm" len="sm"/>
            <a:tailEnd type="none" w="sm" len="sm"/>
          </a:ln>
        </p:spPr>
        <p:txBody>
          <a:bodyPr/>
          <a:lstStyle/>
          <a:p>
            <a:endParaRPr lang="en-US"/>
          </a:p>
        </p:txBody>
      </p:sp>
      <p:sp>
        <p:nvSpPr>
          <p:cNvPr id="263" name="AutoShape 263"/>
          <p:cNvSpPr/>
          <p:nvPr/>
        </p:nvSpPr>
        <p:spPr>
          <a:xfrm flipV="1">
            <a:off x="4021189" y="8332889"/>
            <a:ext cx="14110963" cy="143631"/>
          </a:xfrm>
          <a:prstGeom prst="line">
            <a:avLst/>
          </a:prstGeom>
          <a:ln w="19050" cap="flat">
            <a:solidFill>
              <a:srgbClr val="112045"/>
            </a:solidFill>
            <a:prstDash val="solid"/>
            <a:headEnd type="none" w="sm" len="sm"/>
            <a:tailEnd type="none" w="sm" len="sm"/>
          </a:ln>
        </p:spPr>
        <p:txBody>
          <a:bodyPr/>
          <a:lstStyle/>
          <a:p>
            <a:endParaRPr lang="en-US"/>
          </a:p>
        </p:txBody>
      </p:sp>
      <p:sp>
        <p:nvSpPr>
          <p:cNvPr id="264" name="AutoShape 264"/>
          <p:cNvSpPr/>
          <p:nvPr/>
        </p:nvSpPr>
        <p:spPr>
          <a:xfrm flipH="1">
            <a:off x="15521853" y="5126073"/>
            <a:ext cx="20640" cy="286798"/>
          </a:xfrm>
          <a:prstGeom prst="line">
            <a:avLst/>
          </a:prstGeom>
          <a:ln w="19050" cap="flat">
            <a:solidFill>
              <a:srgbClr val="112045"/>
            </a:solidFill>
            <a:prstDash val="solid"/>
            <a:headEnd type="none" w="sm" len="sm"/>
            <a:tailEnd type="none" w="sm" len="sm"/>
          </a:ln>
        </p:spPr>
        <p:txBody>
          <a:bodyPr/>
          <a:lstStyle/>
          <a:p>
            <a:endParaRPr lang="en-US"/>
          </a:p>
        </p:txBody>
      </p:sp>
      <p:sp>
        <p:nvSpPr>
          <p:cNvPr id="265" name="AutoShape 265"/>
          <p:cNvSpPr/>
          <p:nvPr/>
        </p:nvSpPr>
        <p:spPr>
          <a:xfrm>
            <a:off x="16852146" y="5130536"/>
            <a:ext cx="13292" cy="261950"/>
          </a:xfrm>
          <a:prstGeom prst="line">
            <a:avLst/>
          </a:prstGeom>
          <a:ln w="19050" cap="flat">
            <a:solidFill>
              <a:srgbClr val="112045"/>
            </a:solidFill>
            <a:prstDash val="solid"/>
            <a:headEnd type="none" w="sm" len="sm"/>
            <a:tailEnd type="none" w="sm" len="sm"/>
          </a:ln>
        </p:spPr>
        <p:txBody>
          <a:bodyPr/>
          <a:lstStyle/>
          <a:p>
            <a:endParaRPr lang="en-US"/>
          </a:p>
        </p:txBody>
      </p:sp>
      <p:sp>
        <p:nvSpPr>
          <p:cNvPr id="266" name="AutoShape 266"/>
          <p:cNvSpPr/>
          <p:nvPr/>
        </p:nvSpPr>
        <p:spPr>
          <a:xfrm>
            <a:off x="16038513" y="5393029"/>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7" name="AutoShape 267"/>
          <p:cNvSpPr/>
          <p:nvPr/>
        </p:nvSpPr>
        <p:spPr>
          <a:xfrm>
            <a:off x="17117950" y="5383278"/>
            <a:ext cx="0" cy="242996"/>
          </a:xfrm>
          <a:prstGeom prst="line">
            <a:avLst/>
          </a:prstGeom>
          <a:ln w="19050" cap="flat">
            <a:solidFill>
              <a:srgbClr val="112045"/>
            </a:solidFill>
            <a:prstDash val="solid"/>
            <a:headEnd type="none" w="sm" len="sm"/>
            <a:tailEnd type="none" w="sm" len="sm"/>
          </a:ln>
        </p:spPr>
        <p:txBody>
          <a:bodyPr/>
          <a:lstStyle/>
          <a:p>
            <a:endParaRPr lang="en-US"/>
          </a:p>
        </p:txBody>
      </p:sp>
      <p:sp>
        <p:nvSpPr>
          <p:cNvPr id="268" name="AutoShape 268"/>
          <p:cNvSpPr/>
          <p:nvPr/>
        </p:nvSpPr>
        <p:spPr>
          <a:xfrm>
            <a:off x="16605962" y="562627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69" name="AutoShape 269"/>
          <p:cNvSpPr/>
          <p:nvPr/>
        </p:nvSpPr>
        <p:spPr>
          <a:xfrm>
            <a:off x="15521853"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0" name="AutoShape 270"/>
          <p:cNvSpPr/>
          <p:nvPr/>
        </p:nvSpPr>
        <p:spPr>
          <a:xfrm>
            <a:off x="16482180" y="5938269"/>
            <a:ext cx="0" cy="199941"/>
          </a:xfrm>
          <a:prstGeom prst="line">
            <a:avLst/>
          </a:prstGeom>
          <a:ln w="19050" cap="flat">
            <a:solidFill>
              <a:srgbClr val="112045"/>
            </a:solidFill>
            <a:prstDash val="solid"/>
            <a:headEnd type="none" w="sm" len="sm"/>
            <a:tailEnd type="none" w="sm" len="sm"/>
          </a:ln>
        </p:spPr>
        <p:txBody>
          <a:bodyPr/>
          <a:lstStyle/>
          <a:p>
            <a:endParaRPr lang="en-US"/>
          </a:p>
        </p:txBody>
      </p:sp>
      <p:sp>
        <p:nvSpPr>
          <p:cNvPr id="271" name="AutoShape 271"/>
          <p:cNvSpPr/>
          <p:nvPr/>
        </p:nvSpPr>
        <p:spPr>
          <a:xfrm>
            <a:off x="15729849" y="6138210"/>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2" name="AutoShape 272"/>
          <p:cNvSpPr/>
          <p:nvPr/>
        </p:nvSpPr>
        <p:spPr>
          <a:xfrm>
            <a:off x="17222909" y="6142242"/>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3" name="AutoShape 273"/>
          <p:cNvSpPr/>
          <p:nvPr/>
        </p:nvSpPr>
        <p:spPr>
          <a:xfrm>
            <a:off x="15099091" y="6454236"/>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4" name="AutoShape 274"/>
          <p:cNvSpPr/>
          <p:nvPr/>
        </p:nvSpPr>
        <p:spPr>
          <a:xfrm>
            <a:off x="16712164" y="6450204"/>
            <a:ext cx="0" cy="311994"/>
          </a:xfrm>
          <a:prstGeom prst="line">
            <a:avLst/>
          </a:prstGeom>
          <a:ln w="19050" cap="flat">
            <a:solidFill>
              <a:srgbClr val="112045"/>
            </a:solidFill>
            <a:prstDash val="solid"/>
            <a:headEnd type="none" w="sm" len="sm"/>
            <a:tailEnd type="none" w="sm" len="sm"/>
          </a:ln>
        </p:spPr>
        <p:txBody>
          <a:bodyPr/>
          <a:lstStyle/>
          <a:p>
            <a:endParaRPr lang="en-US"/>
          </a:p>
        </p:txBody>
      </p:sp>
      <p:sp>
        <p:nvSpPr>
          <p:cNvPr id="275" name="AutoShape 275"/>
          <p:cNvSpPr/>
          <p:nvPr/>
        </p:nvSpPr>
        <p:spPr>
          <a:xfrm>
            <a:off x="16070672" y="6747341"/>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6" name="AutoShape 276"/>
          <p:cNvSpPr/>
          <p:nvPr/>
        </p:nvSpPr>
        <p:spPr>
          <a:xfrm>
            <a:off x="17418463" y="6745685"/>
            <a:ext cx="0" cy="240086"/>
          </a:xfrm>
          <a:prstGeom prst="line">
            <a:avLst/>
          </a:prstGeom>
          <a:ln w="19050" cap="flat">
            <a:solidFill>
              <a:srgbClr val="112045"/>
            </a:solidFill>
            <a:prstDash val="solid"/>
            <a:headEnd type="none" w="sm" len="sm"/>
            <a:tailEnd type="none" w="sm" len="sm"/>
          </a:ln>
        </p:spPr>
        <p:txBody>
          <a:bodyPr/>
          <a:lstStyle/>
          <a:p>
            <a:endParaRPr lang="en-US"/>
          </a:p>
        </p:txBody>
      </p:sp>
      <p:sp>
        <p:nvSpPr>
          <p:cNvPr id="277" name="AutoShape 277"/>
          <p:cNvSpPr/>
          <p:nvPr/>
        </p:nvSpPr>
        <p:spPr>
          <a:xfrm>
            <a:off x="15547189" y="6970194"/>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8" name="AutoShape 278"/>
          <p:cNvSpPr/>
          <p:nvPr/>
        </p:nvSpPr>
        <p:spPr>
          <a:xfrm>
            <a:off x="16852426" y="6968538"/>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79" name="AutoShape 279"/>
          <p:cNvSpPr/>
          <p:nvPr/>
        </p:nvSpPr>
        <p:spPr>
          <a:xfrm>
            <a:off x="16023656"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0" name="AutoShape 280"/>
          <p:cNvSpPr/>
          <p:nvPr/>
        </p:nvSpPr>
        <p:spPr>
          <a:xfrm>
            <a:off x="17590540" y="7314278"/>
            <a:ext cx="0" cy="424157"/>
          </a:xfrm>
          <a:prstGeom prst="line">
            <a:avLst/>
          </a:prstGeom>
          <a:ln w="19050" cap="flat">
            <a:solidFill>
              <a:srgbClr val="112045"/>
            </a:solidFill>
            <a:prstDash val="solid"/>
            <a:headEnd type="none" w="sm" len="sm"/>
            <a:tailEnd type="none" w="sm" len="sm"/>
          </a:ln>
        </p:spPr>
        <p:txBody>
          <a:bodyPr/>
          <a:lstStyle/>
          <a:p>
            <a:endParaRPr lang="en-US"/>
          </a:p>
        </p:txBody>
      </p:sp>
      <p:sp>
        <p:nvSpPr>
          <p:cNvPr id="281" name="AutoShape 281"/>
          <p:cNvSpPr/>
          <p:nvPr/>
        </p:nvSpPr>
        <p:spPr>
          <a:xfrm>
            <a:off x="16392837"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2" name="AutoShape 282"/>
          <p:cNvSpPr/>
          <p:nvPr/>
        </p:nvSpPr>
        <p:spPr>
          <a:xfrm>
            <a:off x="16271835"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3" name="AutoShape 283"/>
          <p:cNvSpPr/>
          <p:nvPr/>
        </p:nvSpPr>
        <p:spPr>
          <a:xfrm flipH="1">
            <a:off x="17748138" y="7727661"/>
            <a:ext cx="0" cy="344084"/>
          </a:xfrm>
          <a:prstGeom prst="line">
            <a:avLst/>
          </a:prstGeom>
          <a:ln w="19050" cap="flat">
            <a:solidFill>
              <a:srgbClr val="112045"/>
            </a:solidFill>
            <a:prstDash val="solid"/>
            <a:headEnd type="none" w="sm" len="sm"/>
            <a:tailEnd type="none" w="sm" len="sm"/>
          </a:ln>
        </p:spPr>
        <p:txBody>
          <a:bodyPr/>
          <a:lstStyle/>
          <a:p>
            <a:endParaRPr lang="en-US"/>
          </a:p>
        </p:txBody>
      </p:sp>
      <p:sp>
        <p:nvSpPr>
          <p:cNvPr id="284" name="AutoShape 284"/>
          <p:cNvSpPr/>
          <p:nvPr/>
        </p:nvSpPr>
        <p:spPr>
          <a:xfrm flipH="1">
            <a:off x="8792933"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5" name="AutoShape 285"/>
          <p:cNvSpPr/>
          <p:nvPr/>
        </p:nvSpPr>
        <p:spPr>
          <a:xfrm flipH="1">
            <a:off x="12910857"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6" name="AutoShape 286"/>
          <p:cNvSpPr/>
          <p:nvPr/>
        </p:nvSpPr>
        <p:spPr>
          <a:xfrm>
            <a:off x="11082042" y="8066216"/>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7" name="AutoShape 287"/>
          <p:cNvSpPr/>
          <p:nvPr/>
        </p:nvSpPr>
        <p:spPr>
          <a:xfrm>
            <a:off x="15610714" y="8058831"/>
            <a:ext cx="0" cy="295578"/>
          </a:xfrm>
          <a:prstGeom prst="line">
            <a:avLst/>
          </a:prstGeom>
          <a:ln w="19050" cap="flat">
            <a:solidFill>
              <a:srgbClr val="112045"/>
            </a:solidFill>
            <a:prstDash val="solid"/>
            <a:headEnd type="none" w="sm" len="sm"/>
            <a:tailEnd type="none" w="sm" len="sm"/>
          </a:ln>
        </p:spPr>
        <p:txBody>
          <a:bodyPr/>
          <a:lstStyle/>
          <a:p>
            <a:endParaRPr lang="en-US"/>
          </a:p>
        </p:txBody>
      </p:sp>
      <p:sp>
        <p:nvSpPr>
          <p:cNvPr id="288" name="AutoShape 288"/>
          <p:cNvSpPr/>
          <p:nvPr/>
        </p:nvSpPr>
        <p:spPr>
          <a:xfrm>
            <a:off x="6587974" y="8361793"/>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89" name="AutoShape 289"/>
          <p:cNvSpPr/>
          <p:nvPr/>
        </p:nvSpPr>
        <p:spPr>
          <a:xfrm>
            <a:off x="8598333" y="8346936"/>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0" name="AutoShape 290"/>
          <p:cNvSpPr/>
          <p:nvPr/>
        </p:nvSpPr>
        <p:spPr>
          <a:xfrm>
            <a:off x="11681037" y="8354408"/>
            <a:ext cx="0" cy="427878"/>
          </a:xfrm>
          <a:prstGeom prst="line">
            <a:avLst/>
          </a:prstGeom>
          <a:ln w="19050" cap="flat">
            <a:solidFill>
              <a:srgbClr val="112045"/>
            </a:solidFill>
            <a:prstDash val="solid"/>
            <a:headEnd type="none" w="sm" len="sm"/>
            <a:tailEnd type="none" w="sm" len="sm"/>
          </a:ln>
        </p:spPr>
        <p:txBody>
          <a:bodyPr/>
          <a:lstStyle/>
          <a:p>
            <a:endParaRPr lang="en-US"/>
          </a:p>
        </p:txBody>
      </p:sp>
      <p:sp>
        <p:nvSpPr>
          <p:cNvPr id="291" name="AutoShape 291"/>
          <p:cNvSpPr/>
          <p:nvPr/>
        </p:nvSpPr>
        <p:spPr>
          <a:xfrm>
            <a:off x="16418860" y="8330668"/>
            <a:ext cx="0" cy="461975"/>
          </a:xfrm>
          <a:prstGeom prst="line">
            <a:avLst/>
          </a:prstGeom>
          <a:ln w="19050" cap="flat">
            <a:solidFill>
              <a:srgbClr val="112045"/>
            </a:solidFill>
            <a:prstDash val="solid"/>
            <a:headEnd type="none" w="sm" len="sm"/>
            <a:tailEnd type="none" w="sm" len="sm"/>
          </a:ln>
        </p:spPr>
        <p:txBody>
          <a:bodyPr/>
          <a:lstStyle/>
          <a:p>
            <a:endParaRPr lang="en-US"/>
          </a:p>
        </p:txBody>
      </p:sp>
      <p:sp>
        <p:nvSpPr>
          <p:cNvPr id="292" name="AutoShape 292"/>
          <p:cNvSpPr/>
          <p:nvPr/>
        </p:nvSpPr>
        <p:spPr>
          <a:xfrm>
            <a:off x="6278163" y="879264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3" name="AutoShape 293"/>
          <p:cNvSpPr/>
          <p:nvPr/>
        </p:nvSpPr>
        <p:spPr>
          <a:xfrm>
            <a:off x="7612014" y="8774814"/>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4" name="AutoShape 294"/>
          <p:cNvSpPr/>
          <p:nvPr/>
        </p:nvSpPr>
        <p:spPr>
          <a:xfrm>
            <a:off x="11016415"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5" name="AutoShape 295"/>
          <p:cNvSpPr/>
          <p:nvPr/>
        </p:nvSpPr>
        <p:spPr>
          <a:xfrm>
            <a:off x="14420816" y="8789758"/>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6" name="AutoShape 296"/>
          <p:cNvSpPr/>
          <p:nvPr/>
        </p:nvSpPr>
        <p:spPr>
          <a:xfrm>
            <a:off x="12925714" y="8782286"/>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7" name="AutoShape 297"/>
          <p:cNvSpPr/>
          <p:nvPr/>
        </p:nvSpPr>
        <p:spPr>
          <a:xfrm>
            <a:off x="16671687" y="8775623"/>
            <a:ext cx="0" cy="393633"/>
          </a:xfrm>
          <a:prstGeom prst="line">
            <a:avLst/>
          </a:prstGeom>
          <a:ln w="19050" cap="flat">
            <a:solidFill>
              <a:srgbClr val="112045"/>
            </a:solidFill>
            <a:prstDash val="solid"/>
            <a:headEnd type="none" w="sm" len="sm"/>
            <a:tailEnd type="none" w="sm" len="sm"/>
          </a:ln>
        </p:spPr>
        <p:txBody>
          <a:bodyPr/>
          <a:lstStyle/>
          <a:p>
            <a:endParaRPr lang="en-US"/>
          </a:p>
        </p:txBody>
      </p:sp>
      <p:sp>
        <p:nvSpPr>
          <p:cNvPr id="298" name="AutoShape 298"/>
          <p:cNvSpPr/>
          <p:nvPr/>
        </p:nvSpPr>
        <p:spPr>
          <a:xfrm>
            <a:off x="4021189" y="8775623"/>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299" name="AutoShape 299"/>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300" name="AutoShape 300"/>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1" name="AutoShape 301"/>
          <p:cNvSpPr/>
          <p:nvPr/>
        </p:nvSpPr>
        <p:spPr>
          <a:xfrm flipV="1">
            <a:off x="2989610" y="10069616"/>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2" name="AutoShape 302"/>
          <p:cNvSpPr/>
          <p:nvPr/>
        </p:nvSpPr>
        <p:spPr>
          <a:xfrm flipV="1">
            <a:off x="2944796" y="7924042"/>
            <a:ext cx="0" cy="69360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303" name="AutoShape 303"/>
          <p:cNvSpPr/>
          <p:nvPr/>
        </p:nvSpPr>
        <p:spPr>
          <a:xfrm flipV="1">
            <a:off x="1048773" y="9648377"/>
            <a:ext cx="2094181" cy="303600"/>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4" name="AutoShape 304"/>
          <p:cNvSpPr/>
          <p:nvPr/>
        </p:nvSpPr>
        <p:spPr>
          <a:xfrm flipV="1">
            <a:off x="2501537" y="8734945"/>
            <a:ext cx="1333883" cy="188117"/>
          </a:xfrm>
          <a:prstGeom prst="line">
            <a:avLst/>
          </a:prstGeom>
          <a:ln w="19050" cap="flat">
            <a:solidFill>
              <a:srgbClr val="4F669F">
                <a:alpha val="54902"/>
              </a:srgbClr>
            </a:solidFill>
            <a:prstDash val="solid"/>
            <a:headEnd type="none" w="sm" len="sm"/>
            <a:tailEnd type="none" w="sm" len="sm"/>
          </a:ln>
        </p:spPr>
        <p:txBody>
          <a:bodyPr/>
          <a:lstStyle/>
          <a:p>
            <a:endParaRPr lang="en-US"/>
          </a:p>
        </p:txBody>
      </p:sp>
      <p:sp>
        <p:nvSpPr>
          <p:cNvPr id="305" name="Freeform 305"/>
          <p:cNvSpPr/>
          <p:nvPr/>
        </p:nvSpPr>
        <p:spPr>
          <a:xfrm rot="8100000">
            <a:off x="14846191" y="5562699"/>
            <a:ext cx="2851288" cy="2851288"/>
          </a:xfrm>
          <a:custGeom>
            <a:avLst/>
            <a:gdLst/>
            <a:ahLst/>
            <a:cxnLst/>
            <a:rect l="l" t="t" r="r" b="b"/>
            <a:pathLst>
              <a:path w="2851288" h="2851288">
                <a:moveTo>
                  <a:pt x="0" y="0"/>
                </a:moveTo>
                <a:lnTo>
                  <a:pt x="2851288" y="0"/>
                </a:lnTo>
                <a:lnTo>
                  <a:pt x="2851288" y="2851288"/>
                </a:lnTo>
                <a:lnTo>
                  <a:pt x="0" y="28512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6" name="AutoShape 306"/>
          <p:cNvSpPr/>
          <p:nvPr/>
        </p:nvSpPr>
        <p:spPr>
          <a:xfrm flipV="1">
            <a:off x="4021189" y="9186275"/>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7" name="AutoShape 307"/>
          <p:cNvSpPr/>
          <p:nvPr/>
        </p:nvSpPr>
        <p:spPr>
          <a:xfrm flipH="1">
            <a:off x="8069714" y="9169752"/>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08" name="AutoShape 308"/>
          <p:cNvSpPr/>
          <p:nvPr/>
        </p:nvSpPr>
        <p:spPr>
          <a:xfrm>
            <a:off x="4021189" y="9524576"/>
            <a:ext cx="14110963" cy="0"/>
          </a:xfrm>
          <a:prstGeom prst="line">
            <a:avLst/>
          </a:prstGeom>
          <a:ln w="19050" cap="flat">
            <a:solidFill>
              <a:srgbClr val="112045"/>
            </a:solidFill>
            <a:prstDash val="solid"/>
            <a:headEnd type="none" w="sm" len="sm"/>
            <a:tailEnd type="none" w="sm" len="sm"/>
          </a:ln>
        </p:spPr>
        <p:txBody>
          <a:bodyPr/>
          <a:lstStyle/>
          <a:p>
            <a:endParaRPr lang="en-US"/>
          </a:p>
        </p:txBody>
      </p:sp>
      <p:sp>
        <p:nvSpPr>
          <p:cNvPr id="309" name="AutoShape 309"/>
          <p:cNvSpPr/>
          <p:nvPr/>
        </p:nvSpPr>
        <p:spPr>
          <a:xfrm flipH="1">
            <a:off x="12219637" y="9176415"/>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0" name="AutoShape 310"/>
          <p:cNvSpPr/>
          <p:nvPr/>
        </p:nvSpPr>
        <p:spPr>
          <a:xfrm>
            <a:off x="4498073" y="8052168"/>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1" name="AutoShape 311"/>
          <p:cNvSpPr/>
          <p:nvPr/>
        </p:nvSpPr>
        <p:spPr>
          <a:xfrm>
            <a:off x="15086079" y="7314278"/>
            <a:ext cx="0" cy="413383"/>
          </a:xfrm>
          <a:prstGeom prst="line">
            <a:avLst/>
          </a:prstGeom>
          <a:ln w="19050" cap="flat">
            <a:solidFill>
              <a:srgbClr val="112045"/>
            </a:solidFill>
            <a:prstDash val="solid"/>
            <a:headEnd type="none" w="sm" len="sm"/>
            <a:tailEnd type="none" w="sm" len="sm"/>
          </a:ln>
        </p:spPr>
        <p:txBody>
          <a:bodyPr/>
          <a:lstStyle/>
          <a:p>
            <a:endParaRPr lang="en-US"/>
          </a:p>
        </p:txBody>
      </p:sp>
      <p:sp>
        <p:nvSpPr>
          <p:cNvPr id="312" name="AutoShape 312"/>
          <p:cNvSpPr/>
          <p:nvPr/>
        </p:nvSpPr>
        <p:spPr>
          <a:xfrm>
            <a:off x="14602977" y="8361646"/>
            <a:ext cx="13879" cy="430996"/>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13" name="Group 313"/>
          <p:cNvGrpSpPr>
            <a:grpSpLocks noChangeAspect="1"/>
          </p:cNvGrpSpPr>
          <p:nvPr/>
        </p:nvGrpSpPr>
        <p:grpSpPr>
          <a:xfrm>
            <a:off x="15729849" y="6566991"/>
            <a:ext cx="1188408" cy="840871"/>
            <a:chOff x="0" y="0"/>
            <a:chExt cx="59054200" cy="41784460"/>
          </a:xfrm>
        </p:grpSpPr>
        <p:sp>
          <p:nvSpPr>
            <p:cNvPr id="314" name="Freeform 314"/>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315" name="AutoShape 315"/>
          <p:cNvSpPr/>
          <p:nvPr/>
        </p:nvSpPr>
        <p:spPr>
          <a:xfrm>
            <a:off x="4338418" y="8759040"/>
            <a:ext cx="0" cy="424352"/>
          </a:xfrm>
          <a:prstGeom prst="line">
            <a:avLst/>
          </a:prstGeom>
          <a:ln w="19050" cap="flat">
            <a:solidFill>
              <a:srgbClr val="112045"/>
            </a:solidFill>
            <a:prstDash val="solid"/>
            <a:headEnd type="none" w="sm" len="sm"/>
            <a:tailEnd type="none" w="sm" len="sm"/>
          </a:ln>
        </p:spPr>
        <p:txBody>
          <a:bodyPr/>
          <a:lstStyle/>
          <a:p>
            <a:endParaRPr lang="en-US"/>
          </a:p>
        </p:txBody>
      </p:sp>
      <p:sp>
        <p:nvSpPr>
          <p:cNvPr id="316" name="Freeform 316"/>
          <p:cNvSpPr/>
          <p:nvPr/>
        </p:nvSpPr>
        <p:spPr>
          <a:xfrm>
            <a:off x="0" y="1606502"/>
            <a:ext cx="5662796" cy="5662796"/>
          </a:xfrm>
          <a:custGeom>
            <a:avLst/>
            <a:gdLst/>
            <a:ahLst/>
            <a:cxnLst/>
            <a:rect l="l" t="t" r="r" b="b"/>
            <a:pathLst>
              <a:path w="5662796" h="5662796">
                <a:moveTo>
                  <a:pt x="0" y="0"/>
                </a:moveTo>
                <a:lnTo>
                  <a:pt x="5662796" y="0"/>
                </a:lnTo>
                <a:lnTo>
                  <a:pt x="5662796" y="5662796"/>
                </a:lnTo>
                <a:lnTo>
                  <a:pt x="0" y="5662796"/>
                </a:lnTo>
                <a:lnTo>
                  <a:pt x="0" y="0"/>
                </a:lnTo>
                <a:close/>
              </a:path>
            </a:pathLst>
          </a:custGeom>
          <a:blipFill>
            <a:blip r:embed="rId9"/>
            <a:stretch>
              <a:fillRect/>
            </a:stretch>
          </a:blipFill>
        </p:spPr>
        <p:txBody>
          <a:bodyPr/>
          <a:lstStyle/>
          <a:p>
            <a:endParaRPr lang="en-US"/>
          </a:p>
        </p:txBody>
      </p:sp>
      <p:sp>
        <p:nvSpPr>
          <p:cNvPr id="317" name="AutoShape 317"/>
          <p:cNvSpPr/>
          <p:nvPr/>
        </p:nvSpPr>
        <p:spPr>
          <a:xfrm flipH="1">
            <a:off x="5293630" y="9183391"/>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8" name="AutoShape 318"/>
          <p:cNvSpPr/>
          <p:nvPr/>
        </p:nvSpPr>
        <p:spPr>
          <a:xfrm flipH="1">
            <a:off x="16369561" y="9183078"/>
            <a:ext cx="13012" cy="341185"/>
          </a:xfrm>
          <a:prstGeom prst="line">
            <a:avLst/>
          </a:prstGeom>
          <a:ln w="19050" cap="flat">
            <a:solidFill>
              <a:srgbClr val="112045"/>
            </a:solidFill>
            <a:prstDash val="solid"/>
            <a:headEnd type="none" w="sm" len="sm"/>
            <a:tailEnd type="none" w="sm" len="sm"/>
          </a:ln>
        </p:spPr>
        <p:txBody>
          <a:bodyPr/>
          <a:lstStyle/>
          <a:p>
            <a:endParaRPr lang="en-US"/>
          </a:p>
        </p:txBody>
      </p:sp>
      <p:sp>
        <p:nvSpPr>
          <p:cNvPr id="319" name="AutoShape 319"/>
          <p:cNvSpPr/>
          <p:nvPr/>
        </p:nvSpPr>
        <p:spPr>
          <a:xfrm flipH="1">
            <a:off x="482711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0" name="AutoShape 320"/>
          <p:cNvSpPr/>
          <p:nvPr/>
        </p:nvSpPr>
        <p:spPr>
          <a:xfrm flipH="1">
            <a:off x="6905721"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1" name="AutoShape 321"/>
          <p:cNvSpPr/>
          <p:nvPr/>
        </p:nvSpPr>
        <p:spPr>
          <a:xfrm flipH="1">
            <a:off x="9554369"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2" name="AutoShape 322"/>
          <p:cNvSpPr/>
          <p:nvPr/>
        </p:nvSpPr>
        <p:spPr>
          <a:xfrm flipH="1">
            <a:off x="13796135" y="9518070"/>
            <a:ext cx="0" cy="220731"/>
          </a:xfrm>
          <a:prstGeom prst="line">
            <a:avLst/>
          </a:prstGeom>
          <a:ln w="19050" cap="flat">
            <a:solidFill>
              <a:srgbClr val="112045"/>
            </a:solidFill>
            <a:prstDash val="solid"/>
            <a:headEnd type="none" w="sm" len="sm"/>
            <a:tailEnd type="none" w="sm" len="sm"/>
          </a:ln>
        </p:spPr>
        <p:txBody>
          <a:bodyPr/>
          <a:lstStyle/>
          <a:p>
            <a:endParaRPr lang="en-US"/>
          </a:p>
        </p:txBody>
      </p:sp>
      <p:sp>
        <p:nvSpPr>
          <p:cNvPr id="323" name="AutoShape 323"/>
          <p:cNvSpPr/>
          <p:nvPr/>
        </p:nvSpPr>
        <p:spPr>
          <a:xfrm flipH="1">
            <a:off x="16839134" y="9524576"/>
            <a:ext cx="0" cy="220731"/>
          </a:xfrm>
          <a:prstGeom prst="line">
            <a:avLst/>
          </a:prstGeom>
          <a:ln w="19050" cap="flat">
            <a:solidFill>
              <a:srgbClr val="112045"/>
            </a:solidFill>
            <a:prstDash val="solid"/>
            <a:headEnd type="none" w="sm" len="sm"/>
            <a:tailEnd type="none" w="sm" len="sm"/>
          </a:ln>
        </p:spPr>
        <p:txBody>
          <a:bodyPr/>
          <a:lstStyle/>
          <a:p>
            <a:endParaRPr lang="en-US"/>
          </a:p>
        </p:txBody>
      </p:sp>
      <p:grpSp>
        <p:nvGrpSpPr>
          <p:cNvPr id="324" name="Group 324"/>
          <p:cNvGrpSpPr/>
          <p:nvPr/>
        </p:nvGrpSpPr>
        <p:grpSpPr>
          <a:xfrm>
            <a:off x="5574519" y="8156277"/>
            <a:ext cx="8259220" cy="1484921"/>
            <a:chOff x="0" y="0"/>
            <a:chExt cx="1053786" cy="189460"/>
          </a:xfrm>
        </p:grpSpPr>
        <p:sp>
          <p:nvSpPr>
            <p:cNvPr id="325" name="Freeform 325"/>
            <p:cNvSpPr/>
            <p:nvPr/>
          </p:nvSpPr>
          <p:spPr>
            <a:xfrm>
              <a:off x="0" y="0"/>
              <a:ext cx="1053786" cy="189460"/>
            </a:xfrm>
            <a:custGeom>
              <a:avLst/>
              <a:gdLst/>
              <a:ahLst/>
              <a:cxnLst/>
              <a:rect l="l" t="t" r="r" b="b"/>
              <a:pathLst>
                <a:path w="1053786" h="189460">
                  <a:moveTo>
                    <a:pt x="0" y="0"/>
                  </a:moveTo>
                  <a:lnTo>
                    <a:pt x="1053786" y="0"/>
                  </a:lnTo>
                  <a:lnTo>
                    <a:pt x="1053786" y="189460"/>
                  </a:lnTo>
                  <a:lnTo>
                    <a:pt x="0" y="189460"/>
                  </a:lnTo>
                  <a:close/>
                </a:path>
              </a:pathLst>
            </a:custGeom>
            <a:solidFill>
              <a:srgbClr val="1B316B"/>
            </a:solidFill>
            <a:ln w="19050" cap="sq">
              <a:solidFill>
                <a:srgbClr val="FFFFFF"/>
              </a:solidFill>
              <a:prstDash val="solid"/>
              <a:miter/>
            </a:ln>
          </p:spPr>
          <p:txBody>
            <a:bodyPr/>
            <a:lstStyle/>
            <a:p>
              <a:endParaRPr lang="en-US"/>
            </a:p>
          </p:txBody>
        </p:sp>
        <p:sp>
          <p:nvSpPr>
            <p:cNvPr id="326" name="TextBox 326"/>
            <p:cNvSpPr txBox="1"/>
            <p:nvPr/>
          </p:nvSpPr>
          <p:spPr>
            <a:xfrm>
              <a:off x="0" y="-66675"/>
              <a:ext cx="1053786" cy="256135"/>
            </a:xfrm>
            <a:prstGeom prst="rect">
              <a:avLst/>
            </a:prstGeom>
          </p:spPr>
          <p:txBody>
            <a:bodyPr lIns="51955" tIns="51955" rIns="51955" bIns="51955" rtlCol="0" anchor="ctr"/>
            <a:lstStyle/>
            <a:p>
              <a:pPr algn="ctr">
                <a:lnSpc>
                  <a:spcPts val="2119"/>
                </a:lnSpc>
              </a:pPr>
              <a:endParaRPr/>
            </a:p>
          </p:txBody>
        </p:sp>
      </p:grpSp>
      <p:sp>
        <p:nvSpPr>
          <p:cNvPr id="327" name="Freeform 327"/>
          <p:cNvSpPr/>
          <p:nvPr/>
        </p:nvSpPr>
        <p:spPr>
          <a:xfrm>
            <a:off x="2475508" y="8560328"/>
            <a:ext cx="368160" cy="368160"/>
          </a:xfrm>
          <a:custGeom>
            <a:avLst/>
            <a:gdLst/>
            <a:ahLst/>
            <a:cxnLst/>
            <a:rect l="l" t="t" r="r" b="b"/>
            <a:pathLst>
              <a:path w="368160" h="368160">
                <a:moveTo>
                  <a:pt x="0" y="0"/>
                </a:moveTo>
                <a:lnTo>
                  <a:pt x="368160" y="0"/>
                </a:lnTo>
                <a:lnTo>
                  <a:pt x="368160" y="368160"/>
                </a:lnTo>
                <a:lnTo>
                  <a:pt x="0" y="3681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28" name="Group 328"/>
          <p:cNvGrpSpPr/>
          <p:nvPr/>
        </p:nvGrpSpPr>
        <p:grpSpPr>
          <a:xfrm>
            <a:off x="2576332" y="8647691"/>
            <a:ext cx="166512" cy="166512"/>
            <a:chOff x="0" y="0"/>
            <a:chExt cx="812800" cy="812800"/>
          </a:xfrm>
        </p:grpSpPr>
        <p:sp>
          <p:nvSpPr>
            <p:cNvPr id="329" name="Freeform 3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2500"/>
            </a:solidFill>
          </p:spPr>
          <p:txBody>
            <a:bodyPr/>
            <a:lstStyle/>
            <a:p>
              <a:endParaRPr lang="en-US"/>
            </a:p>
          </p:txBody>
        </p:sp>
        <p:sp>
          <p:nvSpPr>
            <p:cNvPr id="330" name="TextBox 330"/>
            <p:cNvSpPr txBox="1"/>
            <p:nvPr/>
          </p:nvSpPr>
          <p:spPr>
            <a:xfrm>
              <a:off x="76200" y="9525"/>
              <a:ext cx="660400" cy="727075"/>
            </a:xfrm>
            <a:prstGeom prst="rect">
              <a:avLst/>
            </a:prstGeom>
          </p:spPr>
          <p:txBody>
            <a:bodyPr lIns="51955" tIns="51955" rIns="51955" bIns="51955" rtlCol="0" anchor="ctr"/>
            <a:lstStyle/>
            <a:p>
              <a:pPr algn="ctr">
                <a:lnSpc>
                  <a:spcPts val="2119"/>
                </a:lnSpc>
              </a:pPr>
              <a:endParaRPr/>
            </a:p>
          </p:txBody>
        </p:sp>
      </p:grpSp>
      <p:sp>
        <p:nvSpPr>
          <p:cNvPr id="331" name="TextBox 331"/>
          <p:cNvSpPr txBox="1"/>
          <p:nvPr/>
        </p:nvSpPr>
        <p:spPr>
          <a:xfrm>
            <a:off x="5145104" y="3199558"/>
            <a:ext cx="9977682" cy="718870"/>
          </a:xfrm>
          <a:prstGeom prst="rect">
            <a:avLst/>
          </a:prstGeom>
        </p:spPr>
        <p:txBody>
          <a:bodyPr lIns="0" tIns="0" rIns="0" bIns="0" rtlCol="0" anchor="t">
            <a:spAutoFit/>
          </a:bodyPr>
          <a:lstStyle/>
          <a:p>
            <a:pPr algn="ctr">
              <a:lnSpc>
                <a:spcPts val="6046"/>
              </a:lnSpc>
              <a:spcBef>
                <a:spcPct val="0"/>
              </a:spcBef>
            </a:pPr>
            <a:r>
              <a:rPr lang="en-US" sz="4318" b="1" spc="142">
                <a:solidFill>
                  <a:srgbClr val="FBE2AC"/>
                </a:solidFill>
                <a:latin typeface="Antonio Bold"/>
                <a:ea typeface="Antonio Bold"/>
                <a:cs typeface="Antonio Bold"/>
                <a:sym typeface="Antonio Bold"/>
              </a:rPr>
              <a:t>SAN BERNARDINO VALLEY COLLEGE</a:t>
            </a:r>
          </a:p>
        </p:txBody>
      </p:sp>
      <p:sp>
        <p:nvSpPr>
          <p:cNvPr id="332" name="TextBox 332"/>
          <p:cNvSpPr txBox="1"/>
          <p:nvPr/>
        </p:nvSpPr>
        <p:spPr>
          <a:xfrm rot="-493549">
            <a:off x="1283146" y="8910134"/>
            <a:ext cx="2891210" cy="678158"/>
          </a:xfrm>
          <a:prstGeom prst="rect">
            <a:avLst/>
          </a:prstGeom>
        </p:spPr>
        <p:txBody>
          <a:bodyPr lIns="0" tIns="0" rIns="0" bIns="0" rtlCol="0" anchor="t">
            <a:spAutoFit/>
          </a:bodyPr>
          <a:lstStyle/>
          <a:p>
            <a:pPr algn="ctr">
              <a:lnSpc>
                <a:spcPts val="5770"/>
              </a:lnSpc>
              <a:spcBef>
                <a:spcPct val="0"/>
              </a:spcBef>
            </a:pPr>
            <a:r>
              <a:rPr lang="en-US" sz="4121">
                <a:solidFill>
                  <a:srgbClr val="FFFFFF"/>
                </a:solidFill>
                <a:latin typeface="Anton"/>
                <a:ea typeface="Anton"/>
                <a:cs typeface="Anton"/>
                <a:sym typeface="Anton"/>
              </a:rPr>
              <a:t>10:00 am</a:t>
            </a:r>
          </a:p>
        </p:txBody>
      </p:sp>
      <p:sp>
        <p:nvSpPr>
          <p:cNvPr id="333" name="TextBox 333"/>
          <p:cNvSpPr txBox="1"/>
          <p:nvPr/>
        </p:nvSpPr>
        <p:spPr>
          <a:xfrm>
            <a:off x="5459035" y="8259563"/>
            <a:ext cx="8424388" cy="1144999"/>
          </a:xfrm>
          <a:prstGeom prst="rect">
            <a:avLst/>
          </a:prstGeom>
        </p:spPr>
        <p:txBody>
          <a:bodyPr lIns="0" tIns="0" rIns="0" bIns="0" rtlCol="0" anchor="t">
            <a:spAutoFit/>
          </a:bodyPr>
          <a:lstStyle/>
          <a:p>
            <a:pPr algn="ctr">
              <a:lnSpc>
                <a:spcPts val="9339"/>
              </a:lnSpc>
              <a:spcBef>
                <a:spcPct val="0"/>
              </a:spcBef>
            </a:pPr>
            <a:r>
              <a:rPr lang="en-US" sz="6671" spc="126">
                <a:solidFill>
                  <a:srgbClr val="FBE2AC"/>
                </a:solidFill>
                <a:latin typeface="Lobster"/>
                <a:ea typeface="Lobster"/>
                <a:cs typeface="Lobster"/>
                <a:sym typeface="Lobster"/>
              </a:rPr>
              <a:t>Charting the Course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sp>
        <p:nvSpPr>
          <p:cNvPr id="2" name="Freeform 2"/>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p:cNvSpPr/>
          <p:nvPr/>
        </p:nvSpPr>
        <p:spPr>
          <a:xfrm>
            <a:off x="0" y="-986853"/>
            <a:ext cx="18287999" cy="12230100"/>
          </a:xfrm>
          <a:custGeom>
            <a:avLst/>
            <a:gdLst/>
            <a:ahLst/>
            <a:cxnLst/>
            <a:rect l="l" t="t" r="r" b="b"/>
            <a:pathLst>
              <a:path w="9907669" h="6625754">
                <a:moveTo>
                  <a:pt x="0" y="0"/>
                </a:moveTo>
                <a:lnTo>
                  <a:pt x="9907670" y="0"/>
                </a:lnTo>
                <a:lnTo>
                  <a:pt x="9907670" y="6625754"/>
                </a:lnTo>
                <a:lnTo>
                  <a:pt x="0" y="6625754"/>
                </a:lnTo>
                <a:lnTo>
                  <a:pt x="0" y="0"/>
                </a:lnTo>
                <a:close/>
              </a:path>
            </a:pathLst>
          </a:custGeom>
          <a:blipFill>
            <a:blip r:embed="rId4"/>
            <a:stretch>
              <a:fillRect/>
            </a:stretch>
          </a:blipFill>
        </p:spPr>
        <p:txBody>
          <a:bodyPr/>
          <a:lstStyle/>
          <a:p>
            <a:endParaRPr lang="en-US"/>
          </a:p>
        </p:txBody>
      </p:sp>
      <p:pic>
        <p:nvPicPr>
          <p:cNvPr id="6" name="Picture 6"/>
          <p:cNvPicPr>
            <a:picLocks noChangeAspect="1"/>
          </p:cNvPicPr>
          <p:nvPr/>
        </p:nvPicPr>
        <p:blipFill>
          <a:blip r:embed="rId5"/>
          <a:stretch>
            <a:fillRect/>
          </a:stretch>
        </p:blipFill>
        <p:spPr>
          <a:xfrm>
            <a:off x="6289266" y="2049957"/>
            <a:ext cx="5973114" cy="2763517"/>
          </a:xfrm>
          <a:prstGeom prst="rect">
            <a:avLst/>
          </a:prstGeom>
        </p:spPr>
      </p:pic>
      <p:sp>
        <p:nvSpPr>
          <p:cNvPr id="7" name="Freeform 7"/>
          <p:cNvSpPr/>
          <p:nvPr/>
        </p:nvSpPr>
        <p:spPr>
          <a:xfrm>
            <a:off x="7026702" y="4315714"/>
            <a:ext cx="4234597" cy="3092830"/>
          </a:xfrm>
          <a:custGeom>
            <a:avLst/>
            <a:gdLst/>
            <a:ahLst/>
            <a:cxnLst/>
            <a:rect l="l" t="t" r="r" b="b"/>
            <a:pathLst>
              <a:path w="4234597" h="3092830">
                <a:moveTo>
                  <a:pt x="0" y="0"/>
                </a:moveTo>
                <a:lnTo>
                  <a:pt x="4234596" y="0"/>
                </a:lnTo>
                <a:lnTo>
                  <a:pt x="4234596" y="3092830"/>
                </a:lnTo>
                <a:lnTo>
                  <a:pt x="0" y="3092830"/>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69B49A69-ACAE-7035-42AE-70C18C80EC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063F40-FE9A-537A-EA33-130458EC3430}"/>
              </a:ext>
            </a:extLst>
          </p:cNvPr>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4">
              <a:alphaModFix amt="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56555601-F534-78BD-268A-0A52FC8D4BDB}"/>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63E1CF83-7C88-FCA5-472D-CECBF1C782C1}"/>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pic>
        <p:nvPicPr>
          <p:cNvPr id="9" name="A New SBVC Tradition_ Valley Up!">
            <a:hlinkClick r:id="" action="ppaction://media"/>
            <a:extLst>
              <a:ext uri="{FF2B5EF4-FFF2-40B4-BE49-F238E27FC236}">
                <a16:creationId xmlns:a16="http://schemas.microsoft.com/office/drawing/2014/main" id="{5554D6F5-F2CB-009B-5B03-B44DB817BB0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extLst>
      <p:ext uri="{BB962C8B-B14F-4D97-AF65-F5344CB8AC3E}">
        <p14:creationId xmlns:p14="http://schemas.microsoft.com/office/powerpoint/2010/main" val="1394520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a:extLst>
            <a:ext uri="{FF2B5EF4-FFF2-40B4-BE49-F238E27FC236}">
              <a16:creationId xmlns:a16="http://schemas.microsoft.com/office/drawing/2014/main" id="{69B49A69-ACAE-7035-42AE-70C18C80EC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063F40-FE9A-537A-EA33-130458EC3430}"/>
              </a:ext>
            </a:extLst>
          </p:cNvPr>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a:extLst>
              <a:ext uri="{FF2B5EF4-FFF2-40B4-BE49-F238E27FC236}">
                <a16:creationId xmlns:a16="http://schemas.microsoft.com/office/drawing/2014/main" id="{56555601-F534-78BD-268A-0A52FC8D4BDB}"/>
              </a:ext>
            </a:extLst>
          </p:cNvPr>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a:extLst>
              <a:ext uri="{FF2B5EF4-FFF2-40B4-BE49-F238E27FC236}">
                <a16:creationId xmlns:a16="http://schemas.microsoft.com/office/drawing/2014/main" id="{63E1CF83-7C88-FCA5-472D-CECBF1C782C1}"/>
              </a:ext>
            </a:extLst>
          </p:cNvPr>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8" name="Freeform 5">
            <a:extLst>
              <a:ext uri="{FF2B5EF4-FFF2-40B4-BE49-F238E27FC236}">
                <a16:creationId xmlns:a16="http://schemas.microsoft.com/office/drawing/2014/main" id="{02EF7E74-4F11-E4FC-A3B0-295D3194F5C1}"/>
              </a:ext>
            </a:extLst>
          </p:cNvPr>
          <p:cNvSpPr/>
          <p:nvPr/>
        </p:nvSpPr>
        <p:spPr>
          <a:xfrm rot="8100000">
            <a:off x="5547718" y="1536917"/>
            <a:ext cx="6255486" cy="6428483"/>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6">
            <a:extLst>
              <a:ext uri="{FF2B5EF4-FFF2-40B4-BE49-F238E27FC236}">
                <a16:creationId xmlns:a16="http://schemas.microsoft.com/office/drawing/2014/main" id="{E439EA8C-F821-63EF-17B8-A7DBE8265FA8}"/>
              </a:ext>
            </a:extLst>
          </p:cNvPr>
          <p:cNvGrpSpPr>
            <a:grpSpLocks noChangeAspect="1"/>
          </p:cNvGrpSpPr>
          <p:nvPr/>
        </p:nvGrpSpPr>
        <p:grpSpPr>
          <a:xfrm>
            <a:off x="7335775" y="3803248"/>
            <a:ext cx="2679372" cy="1895820"/>
            <a:chOff x="0" y="0"/>
            <a:chExt cx="59054200" cy="41784460"/>
          </a:xfrm>
        </p:grpSpPr>
        <p:sp>
          <p:nvSpPr>
            <p:cNvPr id="11" name="Freeform 7">
              <a:extLst>
                <a:ext uri="{FF2B5EF4-FFF2-40B4-BE49-F238E27FC236}">
                  <a16:creationId xmlns:a16="http://schemas.microsoft.com/office/drawing/2014/main" id="{7E9302A6-7856-98F3-A1FD-7DFFFF42FBC1}"/>
                </a:ext>
              </a:extLst>
            </p:cNvPr>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Tree>
    <p:extLst>
      <p:ext uri="{BB962C8B-B14F-4D97-AF65-F5344CB8AC3E}">
        <p14:creationId xmlns:p14="http://schemas.microsoft.com/office/powerpoint/2010/main" val="2835857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sp>
        <p:nvSpPr>
          <p:cNvPr id="2" name="Freeform 2"/>
          <p:cNvSpPr/>
          <p:nvPr/>
        </p:nvSpPr>
        <p:spPr>
          <a:xfrm>
            <a:off x="0" y="-101049"/>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a:off x="1470602" y="1727923"/>
            <a:ext cx="1185524" cy="838831"/>
            <a:chOff x="0" y="0"/>
            <a:chExt cx="59054200" cy="41784460"/>
          </a:xfrm>
        </p:grpSpPr>
        <p:sp>
          <p:nvSpPr>
            <p:cNvPr id="7" name="Freeform 7"/>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8" name="TextBox 56">
            <a:extLst>
              <a:ext uri="{FF2B5EF4-FFF2-40B4-BE49-F238E27FC236}">
                <a16:creationId xmlns:a16="http://schemas.microsoft.com/office/drawing/2014/main" id="{11A7DA6B-B1C5-2068-4513-3293A23E6E68}"/>
              </a:ext>
            </a:extLst>
          </p:cNvPr>
          <p:cNvSpPr txBox="1"/>
          <p:nvPr/>
        </p:nvSpPr>
        <p:spPr>
          <a:xfrm>
            <a:off x="3818255" y="3619500"/>
            <a:ext cx="10651490" cy="2135200"/>
          </a:xfrm>
          <a:prstGeom prst="rect">
            <a:avLst/>
          </a:prstGeom>
        </p:spPr>
        <p:txBody>
          <a:bodyPr lIns="0" tIns="0" rIns="0" bIns="0" rtlCol="0" anchor="t">
            <a:spAutoFit/>
          </a:bodyPr>
          <a:lstStyle/>
          <a:p>
            <a:pPr algn="ctr">
              <a:lnSpc>
                <a:spcPts val="8483"/>
              </a:lnSpc>
            </a:pPr>
            <a:r>
              <a:rPr lang="en-US" sz="6600" b="1" spc="303" dirty="0">
                <a:solidFill>
                  <a:srgbClr val="06112D"/>
                </a:solidFill>
                <a:latin typeface="GT Eesti Pro Display UltraBold" panose="00000A00000000000000" pitchFamily="2" charset="0"/>
                <a:ea typeface="GT Eesti Pro Display"/>
                <a:cs typeface="GT Eesti Pro Display"/>
                <a:sym typeface="GT Eesti Pro Display"/>
              </a:rPr>
              <a:t>VALLEY UP! INITIATIVE</a:t>
            </a:r>
            <a:br>
              <a:rPr lang="en-US" sz="6600" b="1" spc="303" dirty="0">
                <a:solidFill>
                  <a:srgbClr val="06112D"/>
                </a:solidFill>
                <a:latin typeface="GT Eesti Pro Display UltraBold" panose="00000A00000000000000" pitchFamily="2" charset="0"/>
                <a:ea typeface="GT Eesti Pro Display"/>
                <a:cs typeface="GT Eesti Pro Display"/>
                <a:sym typeface="GT Eesti Pro Display"/>
              </a:rPr>
            </a:br>
            <a:r>
              <a:rPr lang="en-US" sz="6600" b="1" spc="303" dirty="0">
                <a:solidFill>
                  <a:srgbClr val="06112D"/>
                </a:solidFill>
                <a:latin typeface="GT Eesti Pro Display UltraBold" panose="00000A00000000000000" pitchFamily="2" charset="0"/>
                <a:ea typeface="GT Eesti Pro Display"/>
                <a:cs typeface="GT Eesti Pro Display"/>
                <a:sym typeface="GT Eesti Pro Display"/>
              </a:rPr>
              <a:t>2025-2030</a:t>
            </a:r>
          </a:p>
        </p:txBody>
      </p:sp>
      <p:sp>
        <p:nvSpPr>
          <p:cNvPr id="10" name="TextBox 57">
            <a:extLst>
              <a:ext uri="{FF2B5EF4-FFF2-40B4-BE49-F238E27FC236}">
                <a16:creationId xmlns:a16="http://schemas.microsoft.com/office/drawing/2014/main" id="{C961F8C5-85AF-2347-8974-033516EDF60B}"/>
              </a:ext>
            </a:extLst>
          </p:cNvPr>
          <p:cNvSpPr txBox="1"/>
          <p:nvPr/>
        </p:nvSpPr>
        <p:spPr>
          <a:xfrm>
            <a:off x="2263125" y="6162345"/>
            <a:ext cx="13761751" cy="638316"/>
          </a:xfrm>
          <a:prstGeom prst="rect">
            <a:avLst/>
          </a:prstGeom>
        </p:spPr>
        <p:txBody>
          <a:bodyPr wrap="square" lIns="0" tIns="0" rIns="0" bIns="0" rtlCol="0" anchor="t">
            <a:spAutoFit/>
          </a:bodyPr>
          <a:lstStyle/>
          <a:p>
            <a:pPr algn="ctr">
              <a:lnSpc>
                <a:spcPts val="4742"/>
              </a:lnSpc>
            </a:pPr>
            <a:r>
              <a:rPr lang="en-US" sz="5400" spc="168" dirty="0">
                <a:solidFill>
                  <a:srgbClr val="0033CC"/>
                </a:solidFill>
                <a:latin typeface="GT Eesti Pro Display Bold" panose="00000800000000000000" pitchFamily="2" charset="0"/>
                <a:ea typeface="GT Eesti Pro Text"/>
                <a:cs typeface="GT Eesti Pro Text"/>
                <a:sym typeface="GT Eesti Pro Text"/>
              </a:rPr>
              <a:t>Come with a Dream, Leave with a Future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4EE"/>
        </a:solidFill>
        <a:effectLst/>
      </p:bgPr>
    </p:bg>
    <p:spTree>
      <p:nvGrpSpPr>
        <p:cNvPr id="1" name=""/>
        <p:cNvGrpSpPr/>
        <p:nvPr/>
      </p:nvGrpSpPr>
      <p:grpSpPr>
        <a:xfrm>
          <a:off x="0" y="0"/>
          <a:ext cx="0" cy="0"/>
          <a:chOff x="0" y="0"/>
          <a:chExt cx="0" cy="0"/>
        </a:xfrm>
      </p:grpSpPr>
      <p:sp>
        <p:nvSpPr>
          <p:cNvPr id="2" name="Freeform 2"/>
          <p:cNvSpPr/>
          <p:nvPr/>
        </p:nvSpPr>
        <p:spPr>
          <a:xfrm>
            <a:off x="-131824" y="0"/>
            <a:ext cx="18551648" cy="10458491"/>
          </a:xfrm>
          <a:custGeom>
            <a:avLst/>
            <a:gdLst/>
            <a:ahLst/>
            <a:cxnLst/>
            <a:rect l="l" t="t" r="r" b="b"/>
            <a:pathLst>
              <a:path w="18551648" h="10458491">
                <a:moveTo>
                  <a:pt x="0" y="0"/>
                </a:moveTo>
                <a:lnTo>
                  <a:pt x="18551648" y="0"/>
                </a:lnTo>
                <a:lnTo>
                  <a:pt x="18551648" y="10458492"/>
                </a:lnTo>
                <a:lnTo>
                  <a:pt x="0" y="10458492"/>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AutoShape 3"/>
          <p:cNvSpPr/>
          <p:nvPr/>
        </p:nvSpPr>
        <p:spPr>
          <a:xfrm>
            <a:off x="4575053" y="10265108"/>
            <a:ext cx="12722802" cy="41797"/>
          </a:xfrm>
          <a:prstGeom prst="line">
            <a:avLst/>
          </a:prstGeom>
          <a:ln w="19050" cap="flat">
            <a:solidFill>
              <a:srgbClr val="112045"/>
            </a:solidFill>
            <a:prstDash val="sysDot"/>
            <a:headEnd type="none" w="sm" len="sm"/>
            <a:tailEnd type="none" w="sm" len="sm"/>
          </a:ln>
        </p:spPr>
        <p:txBody>
          <a:bodyPr/>
          <a:lstStyle/>
          <a:p>
            <a:endParaRPr lang="en-US"/>
          </a:p>
        </p:txBody>
      </p:sp>
      <p:sp>
        <p:nvSpPr>
          <p:cNvPr id="4" name="AutoShape 4"/>
          <p:cNvSpPr/>
          <p:nvPr/>
        </p:nvSpPr>
        <p:spPr>
          <a:xfrm flipV="1">
            <a:off x="2684915" y="10185221"/>
            <a:ext cx="0" cy="492761"/>
          </a:xfrm>
          <a:prstGeom prst="line">
            <a:avLst/>
          </a:prstGeom>
          <a:ln w="19050" cap="flat">
            <a:solidFill>
              <a:srgbClr val="AF946D">
                <a:alpha val="54902"/>
              </a:srgbClr>
            </a:solidFill>
            <a:prstDash val="solid"/>
            <a:headEnd type="none" w="sm" len="sm"/>
            <a:tailEnd type="none" w="sm" len="sm"/>
          </a:ln>
        </p:spPr>
        <p:txBody>
          <a:bodyPr/>
          <a:lstStyle/>
          <a:p>
            <a:endParaRPr lang="en-US"/>
          </a:p>
        </p:txBody>
      </p:sp>
      <p:sp>
        <p:nvSpPr>
          <p:cNvPr id="5" name="Freeform 5"/>
          <p:cNvSpPr/>
          <p:nvPr/>
        </p:nvSpPr>
        <p:spPr>
          <a:xfrm rot="8100000">
            <a:off x="589088" y="726068"/>
            <a:ext cx="2844369" cy="2844369"/>
          </a:xfrm>
          <a:custGeom>
            <a:avLst/>
            <a:gdLst/>
            <a:ahLst/>
            <a:cxnLst/>
            <a:rect l="l" t="t" r="r" b="b"/>
            <a:pathLst>
              <a:path w="2844369" h="2844369">
                <a:moveTo>
                  <a:pt x="0" y="0"/>
                </a:moveTo>
                <a:lnTo>
                  <a:pt x="2844369" y="0"/>
                </a:lnTo>
                <a:lnTo>
                  <a:pt x="2844369" y="2844369"/>
                </a:lnTo>
                <a:lnTo>
                  <a:pt x="0" y="284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a:off x="1470602" y="1727923"/>
            <a:ext cx="1185524" cy="838831"/>
            <a:chOff x="0" y="0"/>
            <a:chExt cx="59054200" cy="41784460"/>
          </a:xfrm>
        </p:grpSpPr>
        <p:sp>
          <p:nvSpPr>
            <p:cNvPr id="7" name="Freeform 7"/>
            <p:cNvSpPr/>
            <p:nvPr/>
          </p:nvSpPr>
          <p:spPr>
            <a:xfrm>
              <a:off x="-319789" y="0"/>
              <a:ext cx="59374026" cy="41941750"/>
            </a:xfrm>
            <a:custGeom>
              <a:avLst/>
              <a:gdLst/>
              <a:ahLst/>
              <a:cxnLst/>
              <a:rect l="l" t="t" r="r" b="b"/>
              <a:pathLst>
                <a:path w="59374026" h="41941750">
                  <a:moveTo>
                    <a:pt x="46417995" y="27609546"/>
                  </a:moveTo>
                  <a:lnTo>
                    <a:pt x="49430943" y="26969340"/>
                  </a:lnTo>
                  <a:lnTo>
                    <a:pt x="49427133" y="30112590"/>
                  </a:lnTo>
                  <a:lnTo>
                    <a:pt x="46414185" y="30752796"/>
                  </a:lnTo>
                  <a:close/>
                  <a:moveTo>
                    <a:pt x="46409869" y="20260690"/>
                  </a:moveTo>
                  <a:lnTo>
                    <a:pt x="46420029" y="16059911"/>
                  </a:lnTo>
                  <a:lnTo>
                    <a:pt x="49432723" y="15419704"/>
                  </a:lnTo>
                  <a:lnTo>
                    <a:pt x="49422817" y="19620356"/>
                  </a:lnTo>
                  <a:lnTo>
                    <a:pt x="48614717" y="25795985"/>
                  </a:lnTo>
                  <a:lnTo>
                    <a:pt x="47228892" y="26090497"/>
                  </a:lnTo>
                  <a:close/>
                  <a:moveTo>
                    <a:pt x="39363654" y="20491196"/>
                  </a:moveTo>
                  <a:lnTo>
                    <a:pt x="39360479" y="23439881"/>
                  </a:lnTo>
                  <a:lnTo>
                    <a:pt x="41770685" y="22927690"/>
                  </a:lnTo>
                  <a:cubicBezTo>
                    <a:pt x="42172134" y="22842347"/>
                    <a:pt x="42377110" y="22588220"/>
                    <a:pt x="42385491" y="22165309"/>
                  </a:cubicBezTo>
                  <a:lnTo>
                    <a:pt x="42384474" y="20480908"/>
                  </a:lnTo>
                  <a:cubicBezTo>
                    <a:pt x="42379268" y="20060920"/>
                    <a:pt x="42175687" y="19893533"/>
                    <a:pt x="41773857" y="19978877"/>
                  </a:cubicBezTo>
                  <a:close/>
                  <a:moveTo>
                    <a:pt x="39353875" y="26373200"/>
                  </a:moveTo>
                  <a:lnTo>
                    <a:pt x="39370894" y="29317569"/>
                  </a:lnTo>
                  <a:lnTo>
                    <a:pt x="40375084" y="29104208"/>
                  </a:lnTo>
                  <a:lnTo>
                    <a:pt x="40368734" y="32037400"/>
                  </a:lnTo>
                  <a:lnTo>
                    <a:pt x="35347282" y="33104454"/>
                  </a:lnTo>
                  <a:lnTo>
                    <a:pt x="35353759" y="30171262"/>
                  </a:lnTo>
                  <a:lnTo>
                    <a:pt x="36357949" y="29957902"/>
                  </a:lnTo>
                  <a:lnTo>
                    <a:pt x="36350709" y="21131529"/>
                  </a:lnTo>
                  <a:lnTo>
                    <a:pt x="35346519" y="21344889"/>
                  </a:lnTo>
                  <a:lnTo>
                    <a:pt x="35352869" y="18411698"/>
                  </a:lnTo>
                  <a:lnTo>
                    <a:pt x="43387269" y="16704438"/>
                  </a:lnTo>
                  <a:cubicBezTo>
                    <a:pt x="44726229" y="16419957"/>
                    <a:pt x="45390694" y="16978250"/>
                    <a:pt x="45380660" y="18379060"/>
                  </a:cubicBezTo>
                  <a:lnTo>
                    <a:pt x="45395010" y="22991446"/>
                  </a:lnTo>
                  <a:cubicBezTo>
                    <a:pt x="45384722" y="24392510"/>
                    <a:pt x="44710100" y="25235156"/>
                    <a:pt x="43371136" y="25519636"/>
                  </a:cubicBezTo>
                  <a:close/>
                  <a:moveTo>
                    <a:pt x="24580979" y="23632413"/>
                  </a:moveTo>
                  <a:lnTo>
                    <a:pt x="23576791" y="23845774"/>
                  </a:lnTo>
                  <a:lnTo>
                    <a:pt x="23583141" y="20912582"/>
                  </a:lnTo>
                  <a:lnTo>
                    <a:pt x="28604593" y="19845528"/>
                  </a:lnTo>
                  <a:lnTo>
                    <a:pt x="28598243" y="22778720"/>
                  </a:lnTo>
                  <a:lnTo>
                    <a:pt x="27593799" y="22992207"/>
                  </a:lnTo>
                  <a:lnTo>
                    <a:pt x="27593417" y="31189675"/>
                  </a:lnTo>
                  <a:cubicBezTo>
                    <a:pt x="27598496" y="31609029"/>
                    <a:pt x="27801696" y="31775905"/>
                    <a:pt x="28203780" y="31690435"/>
                  </a:cubicBezTo>
                  <a:lnTo>
                    <a:pt x="30011499" y="31306260"/>
                  </a:lnTo>
                  <a:cubicBezTo>
                    <a:pt x="30412947" y="31220916"/>
                    <a:pt x="30611447" y="30968693"/>
                    <a:pt x="30606368" y="30549338"/>
                  </a:cubicBezTo>
                  <a:lnTo>
                    <a:pt x="30606750" y="22351870"/>
                  </a:lnTo>
                  <a:lnTo>
                    <a:pt x="29602560" y="22565230"/>
                  </a:lnTo>
                  <a:lnTo>
                    <a:pt x="29608910" y="19632039"/>
                  </a:lnTo>
                  <a:lnTo>
                    <a:pt x="34630364" y="18564985"/>
                  </a:lnTo>
                  <a:lnTo>
                    <a:pt x="34623887" y="21498176"/>
                  </a:lnTo>
                  <a:lnTo>
                    <a:pt x="33619697" y="21711537"/>
                  </a:lnTo>
                  <a:lnTo>
                    <a:pt x="33615124" y="31372299"/>
                  </a:lnTo>
                  <a:cubicBezTo>
                    <a:pt x="33618426" y="32771711"/>
                    <a:pt x="32950659" y="33613341"/>
                    <a:pt x="31611699" y="33897950"/>
                  </a:cubicBezTo>
                  <a:lnTo>
                    <a:pt x="26590247" y="34965004"/>
                  </a:lnTo>
                  <a:cubicBezTo>
                    <a:pt x="25251160" y="35249610"/>
                    <a:pt x="24579710" y="34692462"/>
                    <a:pt x="24576408" y="33293050"/>
                  </a:cubicBezTo>
                  <a:close/>
                  <a:moveTo>
                    <a:pt x="55774717" y="7428992"/>
                  </a:moveTo>
                  <a:lnTo>
                    <a:pt x="55777892" y="10004933"/>
                  </a:lnTo>
                  <a:lnTo>
                    <a:pt x="56566688" y="9837293"/>
                  </a:lnTo>
                  <a:lnTo>
                    <a:pt x="56561609" y="12142089"/>
                  </a:lnTo>
                  <a:lnTo>
                    <a:pt x="52617118" y="12980289"/>
                  </a:lnTo>
                  <a:lnTo>
                    <a:pt x="52622197" y="10675493"/>
                  </a:lnTo>
                  <a:lnTo>
                    <a:pt x="53411246" y="10507853"/>
                  </a:lnTo>
                  <a:lnTo>
                    <a:pt x="53407947" y="7931912"/>
                  </a:lnTo>
                  <a:lnTo>
                    <a:pt x="50596674" y="4168775"/>
                  </a:lnTo>
                  <a:lnTo>
                    <a:pt x="49807624" y="4336415"/>
                  </a:lnTo>
                  <a:lnTo>
                    <a:pt x="49812703" y="2031619"/>
                  </a:lnTo>
                  <a:lnTo>
                    <a:pt x="54246271" y="1089533"/>
                  </a:lnTo>
                  <a:lnTo>
                    <a:pt x="54241192" y="3394329"/>
                  </a:lnTo>
                  <a:lnTo>
                    <a:pt x="53452397" y="3561969"/>
                  </a:lnTo>
                  <a:lnTo>
                    <a:pt x="54585239" y="5091049"/>
                  </a:lnTo>
                  <a:lnTo>
                    <a:pt x="55724302" y="3079115"/>
                  </a:lnTo>
                  <a:lnTo>
                    <a:pt x="54935506" y="3246755"/>
                  </a:lnTo>
                  <a:lnTo>
                    <a:pt x="54940585" y="941959"/>
                  </a:lnTo>
                  <a:lnTo>
                    <a:pt x="59374026" y="0"/>
                  </a:lnTo>
                  <a:lnTo>
                    <a:pt x="59369202" y="2304669"/>
                  </a:lnTo>
                  <a:lnTo>
                    <a:pt x="58580152" y="2472309"/>
                  </a:lnTo>
                  <a:close/>
                  <a:moveTo>
                    <a:pt x="49429545" y="5744337"/>
                  </a:moveTo>
                  <a:lnTo>
                    <a:pt x="47220762" y="6213729"/>
                  </a:lnTo>
                  <a:lnTo>
                    <a:pt x="47225586" y="5383022"/>
                  </a:lnTo>
                  <a:cubicBezTo>
                    <a:pt x="47221140" y="5052060"/>
                    <a:pt x="47061122" y="4920107"/>
                    <a:pt x="46745780" y="4987163"/>
                  </a:cubicBezTo>
                  <a:lnTo>
                    <a:pt x="45167932" y="5322443"/>
                  </a:lnTo>
                  <a:lnTo>
                    <a:pt x="45165520" y="7639685"/>
                  </a:lnTo>
                  <a:lnTo>
                    <a:pt x="47958249" y="7046214"/>
                  </a:lnTo>
                  <a:lnTo>
                    <a:pt x="47953170" y="9351010"/>
                  </a:lnTo>
                  <a:lnTo>
                    <a:pt x="45160568" y="9944354"/>
                  </a:lnTo>
                  <a:lnTo>
                    <a:pt x="45173904" y="12258167"/>
                  </a:lnTo>
                  <a:lnTo>
                    <a:pt x="46751752" y="11922887"/>
                  </a:lnTo>
                  <a:cubicBezTo>
                    <a:pt x="47067348" y="11855831"/>
                    <a:pt x="47222923" y="11656822"/>
                    <a:pt x="47218477" y="11325860"/>
                  </a:cubicBezTo>
                  <a:lnTo>
                    <a:pt x="47223301" y="10495153"/>
                  </a:lnTo>
                  <a:lnTo>
                    <a:pt x="49432084" y="10025761"/>
                  </a:lnTo>
                  <a:lnTo>
                    <a:pt x="49432593" y="12666472"/>
                  </a:lnTo>
                  <a:cubicBezTo>
                    <a:pt x="49430053" y="13327380"/>
                    <a:pt x="49113316" y="13724635"/>
                    <a:pt x="48482251" y="13858748"/>
                  </a:cubicBezTo>
                  <a:lnTo>
                    <a:pt x="42013381" y="15233396"/>
                  </a:lnTo>
                  <a:lnTo>
                    <a:pt x="42018459" y="12928600"/>
                  </a:lnTo>
                  <a:lnTo>
                    <a:pt x="42807258" y="12760960"/>
                  </a:lnTo>
                  <a:lnTo>
                    <a:pt x="42801162" y="5825236"/>
                  </a:lnTo>
                  <a:lnTo>
                    <a:pt x="42012112" y="5992876"/>
                  </a:lnTo>
                  <a:lnTo>
                    <a:pt x="42017191" y="3688080"/>
                  </a:lnTo>
                  <a:lnTo>
                    <a:pt x="48486064" y="2313559"/>
                  </a:lnTo>
                  <a:cubicBezTo>
                    <a:pt x="49106588" y="2181733"/>
                    <a:pt x="49420786" y="2445131"/>
                    <a:pt x="49428912" y="3103626"/>
                  </a:cubicBezTo>
                  <a:close/>
                  <a:moveTo>
                    <a:pt x="34186751" y="16896587"/>
                  </a:moveTo>
                  <a:lnTo>
                    <a:pt x="34191830" y="14591792"/>
                  </a:lnTo>
                  <a:lnTo>
                    <a:pt x="34980628" y="14424152"/>
                  </a:lnTo>
                  <a:lnTo>
                    <a:pt x="34974533" y="7488428"/>
                  </a:lnTo>
                  <a:lnTo>
                    <a:pt x="34185483" y="7656068"/>
                  </a:lnTo>
                  <a:lnTo>
                    <a:pt x="34190562" y="5351273"/>
                  </a:lnTo>
                  <a:lnTo>
                    <a:pt x="38135056" y="4513073"/>
                  </a:lnTo>
                  <a:lnTo>
                    <a:pt x="38129977" y="6817868"/>
                  </a:lnTo>
                  <a:lnTo>
                    <a:pt x="37341179" y="6985508"/>
                  </a:lnTo>
                  <a:lnTo>
                    <a:pt x="37347275" y="13921232"/>
                  </a:lnTo>
                  <a:lnTo>
                    <a:pt x="38925122" y="13585952"/>
                  </a:lnTo>
                  <a:cubicBezTo>
                    <a:pt x="39240719" y="13518896"/>
                    <a:pt x="39396294" y="13319888"/>
                    <a:pt x="39391847" y="12988925"/>
                  </a:cubicBezTo>
                  <a:lnTo>
                    <a:pt x="39396672" y="12158218"/>
                  </a:lnTo>
                  <a:lnTo>
                    <a:pt x="41605455" y="11688825"/>
                  </a:lnTo>
                  <a:lnTo>
                    <a:pt x="41605964" y="14329536"/>
                  </a:lnTo>
                  <a:cubicBezTo>
                    <a:pt x="41603424" y="14990445"/>
                    <a:pt x="41286687" y="15387700"/>
                    <a:pt x="40655622" y="15521812"/>
                  </a:cubicBezTo>
                  <a:close/>
                  <a:moveTo>
                    <a:pt x="26359995" y="18559652"/>
                  </a:moveTo>
                  <a:lnTo>
                    <a:pt x="26365074" y="16254856"/>
                  </a:lnTo>
                  <a:lnTo>
                    <a:pt x="27153872" y="16087217"/>
                  </a:lnTo>
                  <a:lnTo>
                    <a:pt x="27147776" y="9151493"/>
                  </a:lnTo>
                  <a:lnTo>
                    <a:pt x="26358727" y="9319133"/>
                  </a:lnTo>
                  <a:lnTo>
                    <a:pt x="26363806" y="7014337"/>
                  </a:lnTo>
                  <a:lnTo>
                    <a:pt x="30308300" y="6176137"/>
                  </a:lnTo>
                  <a:lnTo>
                    <a:pt x="30303221" y="8480933"/>
                  </a:lnTo>
                  <a:lnTo>
                    <a:pt x="29514422" y="8648573"/>
                  </a:lnTo>
                  <a:lnTo>
                    <a:pt x="29520518" y="15584297"/>
                  </a:lnTo>
                  <a:lnTo>
                    <a:pt x="31098366" y="15249017"/>
                  </a:lnTo>
                  <a:cubicBezTo>
                    <a:pt x="31413962" y="15181960"/>
                    <a:pt x="31569537" y="14982952"/>
                    <a:pt x="31565091" y="14651989"/>
                  </a:cubicBezTo>
                  <a:lnTo>
                    <a:pt x="31569916" y="13821282"/>
                  </a:lnTo>
                  <a:lnTo>
                    <a:pt x="33778699" y="13351890"/>
                  </a:lnTo>
                  <a:lnTo>
                    <a:pt x="33779207" y="15992602"/>
                  </a:lnTo>
                  <a:cubicBezTo>
                    <a:pt x="33776668" y="16653511"/>
                    <a:pt x="33459931" y="17050765"/>
                    <a:pt x="32828865" y="17184878"/>
                  </a:cubicBezTo>
                  <a:close/>
                  <a:moveTo>
                    <a:pt x="21809459" y="13604748"/>
                  </a:moveTo>
                  <a:lnTo>
                    <a:pt x="21164679" y="11268329"/>
                  </a:lnTo>
                  <a:lnTo>
                    <a:pt x="20531458" y="13876401"/>
                  </a:lnTo>
                  <a:close/>
                  <a:moveTo>
                    <a:pt x="25211535" y="16500094"/>
                  </a:moveTo>
                  <a:lnTo>
                    <a:pt x="26000586" y="16332454"/>
                  </a:lnTo>
                  <a:lnTo>
                    <a:pt x="25995506" y="18637250"/>
                  </a:lnTo>
                  <a:lnTo>
                    <a:pt x="21956524" y="19495515"/>
                  </a:lnTo>
                  <a:lnTo>
                    <a:pt x="21961350" y="17190847"/>
                  </a:lnTo>
                  <a:lnTo>
                    <a:pt x="22750401" y="17023207"/>
                  </a:lnTo>
                  <a:lnTo>
                    <a:pt x="22404199" y="15782291"/>
                  </a:lnTo>
                  <a:lnTo>
                    <a:pt x="19942811" y="16305278"/>
                  </a:lnTo>
                  <a:lnTo>
                    <a:pt x="19610579" y="17690340"/>
                  </a:lnTo>
                  <a:lnTo>
                    <a:pt x="20399630" y="17522701"/>
                  </a:lnTo>
                  <a:lnTo>
                    <a:pt x="20394550" y="19827497"/>
                  </a:lnTo>
                  <a:lnTo>
                    <a:pt x="16355316" y="20685762"/>
                  </a:lnTo>
                  <a:lnTo>
                    <a:pt x="16360396" y="18380966"/>
                  </a:lnTo>
                  <a:lnTo>
                    <a:pt x="17149193" y="18213327"/>
                  </a:lnTo>
                  <a:lnTo>
                    <a:pt x="18925923" y="10898762"/>
                  </a:lnTo>
                  <a:lnTo>
                    <a:pt x="17853027" y="11126727"/>
                  </a:lnTo>
                  <a:lnTo>
                    <a:pt x="17858108" y="8821931"/>
                  </a:lnTo>
                  <a:lnTo>
                    <a:pt x="21881341" y="7966967"/>
                  </a:lnTo>
                  <a:cubicBezTo>
                    <a:pt x="22533613" y="7828411"/>
                    <a:pt x="22929854" y="8063233"/>
                    <a:pt x="23070061" y="8671437"/>
                  </a:cubicBezTo>
                  <a:close/>
                  <a:moveTo>
                    <a:pt x="21774152" y="27671266"/>
                  </a:moveTo>
                  <a:cubicBezTo>
                    <a:pt x="21347433" y="29688662"/>
                    <a:pt x="19341848" y="31937958"/>
                    <a:pt x="17653257" y="33039174"/>
                  </a:cubicBezTo>
                  <a:cubicBezTo>
                    <a:pt x="17431134" y="33124263"/>
                    <a:pt x="17166846" y="33132139"/>
                    <a:pt x="16928975" y="33134170"/>
                  </a:cubicBezTo>
                  <a:cubicBezTo>
                    <a:pt x="16571724" y="33139121"/>
                    <a:pt x="16234920" y="32980499"/>
                    <a:pt x="15981428" y="32730945"/>
                  </a:cubicBezTo>
                  <a:cubicBezTo>
                    <a:pt x="15507718" y="32264093"/>
                    <a:pt x="15381353" y="31630745"/>
                    <a:pt x="15372591" y="30991553"/>
                  </a:cubicBezTo>
                  <a:cubicBezTo>
                    <a:pt x="16027404" y="30140018"/>
                    <a:pt x="16748763" y="29290389"/>
                    <a:pt x="17263749" y="28344747"/>
                  </a:cubicBezTo>
                  <a:cubicBezTo>
                    <a:pt x="17813786" y="27330651"/>
                    <a:pt x="18193642" y="26238324"/>
                    <a:pt x="18801464" y="25249758"/>
                  </a:cubicBezTo>
                  <a:lnTo>
                    <a:pt x="19427954" y="24964896"/>
                  </a:lnTo>
                  <a:cubicBezTo>
                    <a:pt x="19715737" y="24944322"/>
                    <a:pt x="20044667" y="24919938"/>
                    <a:pt x="20327495" y="24980517"/>
                  </a:cubicBezTo>
                  <a:cubicBezTo>
                    <a:pt x="20851116" y="25089230"/>
                    <a:pt x="21238720" y="25402411"/>
                    <a:pt x="21527518" y="25845768"/>
                  </a:cubicBezTo>
                  <a:cubicBezTo>
                    <a:pt x="21879943" y="26385137"/>
                    <a:pt x="21906358" y="27056587"/>
                    <a:pt x="21774152" y="27671266"/>
                  </a:cubicBezTo>
                  <a:moveTo>
                    <a:pt x="18809338" y="34168711"/>
                  </a:moveTo>
                  <a:cubicBezTo>
                    <a:pt x="18235678" y="36100001"/>
                    <a:pt x="16699995" y="38004747"/>
                    <a:pt x="15005561" y="39074595"/>
                  </a:cubicBezTo>
                  <a:cubicBezTo>
                    <a:pt x="13204574" y="40210991"/>
                    <a:pt x="11007093" y="40503726"/>
                    <a:pt x="8940802" y="40031919"/>
                  </a:cubicBezTo>
                  <a:cubicBezTo>
                    <a:pt x="6627878" y="39501440"/>
                    <a:pt x="4653536" y="37919654"/>
                    <a:pt x="3404618" y="35932613"/>
                  </a:cubicBezTo>
                  <a:cubicBezTo>
                    <a:pt x="2072389" y="33814258"/>
                    <a:pt x="1211075" y="30605602"/>
                    <a:pt x="1775844" y="28130246"/>
                  </a:cubicBezTo>
                  <a:cubicBezTo>
                    <a:pt x="3443227" y="26231087"/>
                    <a:pt x="4763265" y="25446862"/>
                    <a:pt x="6647056" y="25046685"/>
                  </a:cubicBezTo>
                  <a:lnTo>
                    <a:pt x="9717916" y="24692863"/>
                  </a:lnTo>
                  <a:cubicBezTo>
                    <a:pt x="10003666" y="24699086"/>
                    <a:pt x="10280272" y="24736932"/>
                    <a:pt x="10586215" y="24833452"/>
                  </a:cubicBezTo>
                  <a:cubicBezTo>
                    <a:pt x="11523856" y="25126187"/>
                    <a:pt x="12420476" y="25962989"/>
                    <a:pt x="12091673" y="27013278"/>
                  </a:cubicBezTo>
                  <a:cubicBezTo>
                    <a:pt x="11769601" y="28052775"/>
                    <a:pt x="10673337" y="28459047"/>
                    <a:pt x="9694548" y="28600016"/>
                  </a:cubicBezTo>
                  <a:cubicBezTo>
                    <a:pt x="9169911" y="28677360"/>
                    <a:pt x="8596252" y="28762449"/>
                    <a:pt x="8065773" y="28751780"/>
                  </a:cubicBezTo>
                  <a:cubicBezTo>
                    <a:pt x="7509767" y="28740984"/>
                    <a:pt x="6597526" y="28445454"/>
                    <a:pt x="6095368" y="28714570"/>
                  </a:cubicBezTo>
                  <a:cubicBezTo>
                    <a:pt x="5946524" y="28794835"/>
                    <a:pt x="5836034" y="28984699"/>
                    <a:pt x="5791965" y="29141291"/>
                  </a:cubicBezTo>
                  <a:cubicBezTo>
                    <a:pt x="5509136" y="30164150"/>
                    <a:pt x="7332602" y="30227777"/>
                    <a:pt x="7868034" y="30816042"/>
                  </a:cubicBezTo>
                  <a:cubicBezTo>
                    <a:pt x="8325107" y="31318200"/>
                    <a:pt x="8712838" y="32274511"/>
                    <a:pt x="8725538" y="32952817"/>
                  </a:cubicBezTo>
                  <a:cubicBezTo>
                    <a:pt x="8730491" y="33264094"/>
                    <a:pt x="8559168" y="33613471"/>
                    <a:pt x="8717664" y="33898331"/>
                  </a:cubicBezTo>
                  <a:cubicBezTo>
                    <a:pt x="8930008" y="33938462"/>
                    <a:pt x="9075931" y="33958020"/>
                    <a:pt x="9286370" y="33880679"/>
                  </a:cubicBezTo>
                  <a:cubicBezTo>
                    <a:pt x="9461630" y="33743646"/>
                    <a:pt x="9519289" y="33613471"/>
                    <a:pt x="9545704" y="33395158"/>
                  </a:cubicBezTo>
                  <a:cubicBezTo>
                    <a:pt x="9684769" y="32272480"/>
                    <a:pt x="9137526" y="31017592"/>
                    <a:pt x="8470014" y="30152339"/>
                  </a:cubicBezTo>
                  <a:cubicBezTo>
                    <a:pt x="9129779" y="30135702"/>
                    <a:pt x="9769859" y="29986985"/>
                    <a:pt x="10409050" y="29837125"/>
                  </a:cubicBezTo>
                  <a:cubicBezTo>
                    <a:pt x="10440419" y="30328487"/>
                    <a:pt x="10530462" y="30760160"/>
                    <a:pt x="10761475" y="31199708"/>
                  </a:cubicBezTo>
                  <a:cubicBezTo>
                    <a:pt x="11070847" y="31783018"/>
                    <a:pt x="11600310" y="32279335"/>
                    <a:pt x="12243438" y="32469200"/>
                  </a:cubicBezTo>
                  <a:cubicBezTo>
                    <a:pt x="13086210" y="32718753"/>
                    <a:pt x="13845797" y="32383093"/>
                    <a:pt x="14576936" y="31985710"/>
                  </a:cubicBezTo>
                  <a:cubicBezTo>
                    <a:pt x="14717906" y="32294956"/>
                    <a:pt x="14852907" y="32624902"/>
                    <a:pt x="15029183" y="32914586"/>
                  </a:cubicBezTo>
                  <a:cubicBezTo>
                    <a:pt x="15536294" y="33753422"/>
                    <a:pt x="16367254" y="33945317"/>
                    <a:pt x="17254095" y="34159695"/>
                  </a:cubicBezTo>
                  <a:cubicBezTo>
                    <a:pt x="18026383" y="33958020"/>
                    <a:pt x="18572608" y="33579305"/>
                    <a:pt x="19180430" y="33080068"/>
                  </a:cubicBezTo>
                  <a:cubicBezTo>
                    <a:pt x="19042381" y="33435413"/>
                    <a:pt x="18931765" y="33807397"/>
                    <a:pt x="18809464" y="34168584"/>
                  </a:cubicBezTo>
                  <a:moveTo>
                    <a:pt x="2769365" y="11021314"/>
                  </a:moveTo>
                  <a:cubicBezTo>
                    <a:pt x="3055115" y="10677779"/>
                    <a:pt x="3472183" y="10489819"/>
                    <a:pt x="3912619" y="10448671"/>
                  </a:cubicBezTo>
                  <a:cubicBezTo>
                    <a:pt x="4378582" y="10406634"/>
                    <a:pt x="4869945" y="10527030"/>
                    <a:pt x="5226180" y="10837290"/>
                  </a:cubicBezTo>
                  <a:cubicBezTo>
                    <a:pt x="6127626" y="11620372"/>
                    <a:pt x="8197853" y="20371943"/>
                    <a:pt x="8365239" y="21845143"/>
                  </a:cubicBezTo>
                  <a:cubicBezTo>
                    <a:pt x="8374383" y="21924263"/>
                    <a:pt x="8382511" y="21980271"/>
                    <a:pt x="8399021" y="22027006"/>
                  </a:cubicBezTo>
                  <a:cubicBezTo>
                    <a:pt x="8637146" y="23110062"/>
                    <a:pt x="8009003" y="22896575"/>
                    <a:pt x="7856858" y="22830917"/>
                  </a:cubicBezTo>
                  <a:cubicBezTo>
                    <a:pt x="7846444" y="22761067"/>
                    <a:pt x="7835649" y="22688930"/>
                    <a:pt x="7824600" y="22614254"/>
                  </a:cubicBezTo>
                  <a:cubicBezTo>
                    <a:pt x="7152389" y="18110453"/>
                    <a:pt x="5354196" y="12724383"/>
                    <a:pt x="4934080" y="11917679"/>
                  </a:cubicBezTo>
                  <a:cubicBezTo>
                    <a:pt x="4297048" y="10529061"/>
                    <a:pt x="3125346" y="10980165"/>
                    <a:pt x="2595629" y="11279758"/>
                  </a:cubicBezTo>
                  <a:cubicBezTo>
                    <a:pt x="2645032" y="11188064"/>
                    <a:pt x="2702563" y="11101450"/>
                    <a:pt x="2769365" y="11021313"/>
                  </a:cubicBezTo>
                  <a:moveTo>
                    <a:pt x="13339701" y="9548240"/>
                  </a:moveTo>
                  <a:cubicBezTo>
                    <a:pt x="13463272" y="9569958"/>
                    <a:pt x="13614529" y="9663684"/>
                    <a:pt x="13773279" y="9794112"/>
                  </a:cubicBezTo>
                  <a:cubicBezTo>
                    <a:pt x="14485368" y="10379074"/>
                    <a:pt x="14837666" y="11295380"/>
                    <a:pt x="14715366" y="12208636"/>
                  </a:cubicBezTo>
                  <a:cubicBezTo>
                    <a:pt x="14443840" y="14234540"/>
                    <a:pt x="13851258" y="18338292"/>
                    <a:pt x="13221211" y="20649946"/>
                  </a:cubicBezTo>
                  <a:cubicBezTo>
                    <a:pt x="13118467" y="21022945"/>
                    <a:pt x="12332465" y="22960964"/>
                    <a:pt x="12984356" y="23286847"/>
                  </a:cubicBezTo>
                  <a:cubicBezTo>
                    <a:pt x="13635231" y="23611839"/>
                    <a:pt x="14335127" y="22379432"/>
                    <a:pt x="14756006" y="22138639"/>
                  </a:cubicBezTo>
                  <a:cubicBezTo>
                    <a:pt x="15460728" y="21738335"/>
                    <a:pt x="16024609" y="21896831"/>
                    <a:pt x="16491461" y="22052533"/>
                  </a:cubicBezTo>
                  <a:cubicBezTo>
                    <a:pt x="16981935" y="22216997"/>
                    <a:pt x="17368522" y="22550754"/>
                    <a:pt x="17597503" y="23012780"/>
                  </a:cubicBezTo>
                  <a:cubicBezTo>
                    <a:pt x="17997808" y="23818342"/>
                    <a:pt x="17908781" y="24764871"/>
                    <a:pt x="17622903" y="25588975"/>
                  </a:cubicBezTo>
                  <a:cubicBezTo>
                    <a:pt x="16941675" y="27555444"/>
                    <a:pt x="14941934" y="30886400"/>
                    <a:pt x="13051792" y="31802577"/>
                  </a:cubicBezTo>
                  <a:cubicBezTo>
                    <a:pt x="12710162" y="31692977"/>
                    <a:pt x="12353927" y="31558864"/>
                    <a:pt x="12061192" y="31349314"/>
                  </a:cubicBezTo>
                  <a:cubicBezTo>
                    <a:pt x="11425938" y="30897066"/>
                    <a:pt x="11290811" y="30296104"/>
                    <a:pt x="11166604" y="29571823"/>
                  </a:cubicBezTo>
                  <a:cubicBezTo>
                    <a:pt x="11767569" y="29178377"/>
                    <a:pt x="12324590" y="29003117"/>
                    <a:pt x="12754232" y="28384500"/>
                  </a:cubicBezTo>
                  <a:cubicBezTo>
                    <a:pt x="13087988" y="27903931"/>
                    <a:pt x="13257406" y="27348942"/>
                    <a:pt x="13205463" y="26770456"/>
                  </a:cubicBezTo>
                  <a:cubicBezTo>
                    <a:pt x="13491213" y="26427810"/>
                    <a:pt x="14017882" y="25775918"/>
                    <a:pt x="14196951" y="25391236"/>
                  </a:cubicBezTo>
                  <a:cubicBezTo>
                    <a:pt x="14447522" y="24855804"/>
                    <a:pt x="13695810" y="24672798"/>
                    <a:pt x="13318873" y="24869521"/>
                  </a:cubicBezTo>
                  <a:cubicBezTo>
                    <a:pt x="13110339" y="24979122"/>
                    <a:pt x="12931269" y="25290399"/>
                    <a:pt x="12808968" y="25548844"/>
                  </a:cubicBezTo>
                  <a:cubicBezTo>
                    <a:pt x="12562334" y="25111329"/>
                    <a:pt x="12224641" y="24720804"/>
                    <a:pt x="11827131" y="24449658"/>
                  </a:cubicBezTo>
                  <a:cubicBezTo>
                    <a:pt x="11827131" y="24449658"/>
                    <a:pt x="11444353" y="24094567"/>
                    <a:pt x="11756646" y="22916642"/>
                  </a:cubicBezTo>
                  <a:cubicBezTo>
                    <a:pt x="12638915" y="19589242"/>
                    <a:pt x="13798425" y="14068679"/>
                    <a:pt x="14000101" y="11976481"/>
                  </a:cubicBezTo>
                  <a:cubicBezTo>
                    <a:pt x="14047981" y="11479022"/>
                    <a:pt x="13921235" y="10329799"/>
                    <a:pt x="12768074" y="9685909"/>
                  </a:cubicBezTo>
                  <a:cubicBezTo>
                    <a:pt x="12842496" y="9639046"/>
                    <a:pt x="12920220" y="9594088"/>
                    <a:pt x="13001627" y="9551162"/>
                  </a:cubicBezTo>
                  <a:cubicBezTo>
                    <a:pt x="13107291" y="9541383"/>
                    <a:pt x="13231624" y="9528683"/>
                    <a:pt x="13339320" y="9548241"/>
                  </a:cubicBezTo>
                  <a:moveTo>
                    <a:pt x="22737066" y="26877392"/>
                  </a:moveTo>
                  <a:cubicBezTo>
                    <a:pt x="22687154" y="26102183"/>
                    <a:pt x="22341587" y="25166448"/>
                    <a:pt x="21747481" y="24644731"/>
                  </a:cubicBezTo>
                  <a:cubicBezTo>
                    <a:pt x="21259040" y="24215979"/>
                    <a:pt x="20429983" y="23868507"/>
                    <a:pt x="19768314" y="23916514"/>
                  </a:cubicBezTo>
                  <a:cubicBezTo>
                    <a:pt x="19475578" y="23937976"/>
                    <a:pt x="19215228" y="24070183"/>
                    <a:pt x="18956910" y="24203279"/>
                  </a:cubicBezTo>
                  <a:cubicBezTo>
                    <a:pt x="18576165" y="23083520"/>
                    <a:pt x="18139539" y="21923629"/>
                    <a:pt x="17002253" y="21369655"/>
                  </a:cubicBezTo>
                  <a:cubicBezTo>
                    <a:pt x="15943200" y="20853781"/>
                    <a:pt x="14887067" y="21167091"/>
                    <a:pt x="13834745" y="21503768"/>
                  </a:cubicBezTo>
                  <a:cubicBezTo>
                    <a:pt x="14565884" y="19090007"/>
                    <a:pt x="16491205" y="12303761"/>
                    <a:pt x="15272639" y="10030969"/>
                  </a:cubicBezTo>
                  <a:cubicBezTo>
                    <a:pt x="14920214" y="9374125"/>
                    <a:pt x="14378940" y="8958200"/>
                    <a:pt x="13669264" y="8750682"/>
                  </a:cubicBezTo>
                  <a:cubicBezTo>
                    <a:pt x="13343255" y="8655686"/>
                    <a:pt x="13051663" y="8665465"/>
                    <a:pt x="12713970" y="8688071"/>
                  </a:cubicBezTo>
                  <a:cubicBezTo>
                    <a:pt x="11630406" y="9052180"/>
                    <a:pt x="11007853" y="9903715"/>
                    <a:pt x="10513568" y="10896347"/>
                  </a:cubicBezTo>
                  <a:cubicBezTo>
                    <a:pt x="9339961" y="13249404"/>
                    <a:pt x="8898510" y="15968600"/>
                    <a:pt x="8502015" y="18544922"/>
                  </a:cubicBezTo>
                  <a:cubicBezTo>
                    <a:pt x="8046847" y="16836899"/>
                    <a:pt x="7636764" y="15119986"/>
                    <a:pt x="7150227" y="13419838"/>
                  </a:cubicBezTo>
                  <a:cubicBezTo>
                    <a:pt x="6899656" y="12543792"/>
                    <a:pt x="6674485" y="11604120"/>
                    <a:pt x="6241923" y="10797542"/>
                  </a:cubicBezTo>
                  <a:cubicBezTo>
                    <a:pt x="6005068" y="10358123"/>
                    <a:pt x="5698617" y="9981186"/>
                    <a:pt x="5264023" y="9724774"/>
                  </a:cubicBezTo>
                  <a:cubicBezTo>
                    <a:pt x="4572000" y="9319517"/>
                    <a:pt x="3263265" y="9416417"/>
                    <a:pt x="2611374" y="9835391"/>
                  </a:cubicBezTo>
                  <a:cubicBezTo>
                    <a:pt x="1819529" y="10345423"/>
                    <a:pt x="1418209" y="11311512"/>
                    <a:pt x="1261618" y="12206100"/>
                  </a:cubicBezTo>
                  <a:cubicBezTo>
                    <a:pt x="924941" y="14133452"/>
                    <a:pt x="1541526" y="16284832"/>
                    <a:pt x="1911604" y="18171037"/>
                  </a:cubicBezTo>
                  <a:cubicBezTo>
                    <a:pt x="2099564" y="19128363"/>
                    <a:pt x="2370709" y="20046446"/>
                    <a:pt x="2631059" y="20984214"/>
                  </a:cubicBezTo>
                  <a:cubicBezTo>
                    <a:pt x="2972689" y="22212557"/>
                    <a:pt x="3333877" y="23403945"/>
                    <a:pt x="3850640" y="24571582"/>
                  </a:cubicBezTo>
                  <a:cubicBezTo>
                    <a:pt x="2876677" y="24901401"/>
                    <a:pt x="1110869" y="26307036"/>
                    <a:pt x="651891" y="27246709"/>
                  </a:cubicBezTo>
                  <a:cubicBezTo>
                    <a:pt x="0" y="28582875"/>
                    <a:pt x="419989" y="32463870"/>
                    <a:pt x="947547" y="33954594"/>
                  </a:cubicBezTo>
                  <a:cubicBezTo>
                    <a:pt x="1614170" y="35831019"/>
                    <a:pt x="2696718" y="37606607"/>
                    <a:pt x="4136517" y="38990653"/>
                  </a:cubicBezTo>
                  <a:cubicBezTo>
                    <a:pt x="6174486" y="40783892"/>
                    <a:pt x="8661654" y="41941750"/>
                    <a:pt x="11428730" y="41767506"/>
                  </a:cubicBezTo>
                  <a:cubicBezTo>
                    <a:pt x="14933930" y="41545383"/>
                    <a:pt x="18081753" y="39177596"/>
                    <a:pt x="19552032" y="36045267"/>
                  </a:cubicBezTo>
                  <a:cubicBezTo>
                    <a:pt x="19918045" y="35269041"/>
                    <a:pt x="20232370" y="34461577"/>
                    <a:pt x="20433919" y="33628583"/>
                  </a:cubicBezTo>
                  <a:cubicBezTo>
                    <a:pt x="20619848" y="32873950"/>
                    <a:pt x="20670775" y="32084008"/>
                    <a:pt x="20956652" y="31356681"/>
                  </a:cubicBezTo>
                  <a:cubicBezTo>
                    <a:pt x="21568411" y="29802330"/>
                    <a:pt x="22857589" y="28752037"/>
                    <a:pt x="22737191" y="26877519"/>
                  </a:cubicBezTo>
                </a:path>
              </a:pathLst>
            </a:custGeom>
            <a:solidFill>
              <a:srgbClr val="F7F4EE"/>
            </a:solidFill>
          </p:spPr>
          <p:txBody>
            <a:bodyPr/>
            <a:lstStyle/>
            <a:p>
              <a:endParaRPr lang="en-US"/>
            </a:p>
          </p:txBody>
        </p:sp>
      </p:grpSp>
      <p:sp>
        <p:nvSpPr>
          <p:cNvPr id="9" name="Freeform 9"/>
          <p:cNvSpPr/>
          <p:nvPr/>
        </p:nvSpPr>
        <p:spPr>
          <a:xfrm>
            <a:off x="13653041" y="8659138"/>
            <a:ext cx="4171945" cy="1198325"/>
          </a:xfrm>
          <a:custGeom>
            <a:avLst/>
            <a:gdLst/>
            <a:ahLst/>
            <a:cxnLst/>
            <a:rect l="l" t="t" r="r" b="b"/>
            <a:pathLst>
              <a:path w="4171945" h="1198325">
                <a:moveTo>
                  <a:pt x="0" y="0"/>
                </a:moveTo>
                <a:lnTo>
                  <a:pt x="4171945" y="0"/>
                </a:lnTo>
                <a:lnTo>
                  <a:pt x="4171945" y="1198324"/>
                </a:lnTo>
                <a:lnTo>
                  <a:pt x="0" y="1198324"/>
                </a:lnTo>
                <a:lnTo>
                  <a:pt x="0" y="0"/>
                </a:lnTo>
                <a:close/>
              </a:path>
            </a:pathLst>
          </a:custGeom>
          <a:blipFill>
            <a:blip r:embed="rId6"/>
            <a:stretch>
              <a:fillRect/>
            </a:stretch>
          </a:blipFill>
        </p:spPr>
        <p:txBody>
          <a:bodyPr/>
          <a:lstStyle/>
          <a:p>
            <a:endParaRPr lang="en-US"/>
          </a:p>
        </p:txBody>
      </p:sp>
      <p:sp>
        <p:nvSpPr>
          <p:cNvPr id="13" name="TextBox 12">
            <a:extLst>
              <a:ext uri="{FF2B5EF4-FFF2-40B4-BE49-F238E27FC236}">
                <a16:creationId xmlns:a16="http://schemas.microsoft.com/office/drawing/2014/main" id="{5EECF3E0-293D-EE06-9233-CACAFA43F76D}"/>
              </a:ext>
            </a:extLst>
          </p:cNvPr>
          <p:cNvSpPr txBox="1"/>
          <p:nvPr/>
        </p:nvSpPr>
        <p:spPr>
          <a:xfrm>
            <a:off x="3733800" y="1973162"/>
            <a:ext cx="13420213" cy="7478970"/>
          </a:xfrm>
          <a:prstGeom prst="rect">
            <a:avLst/>
          </a:prstGeom>
          <a:noFill/>
        </p:spPr>
        <p:txBody>
          <a:bodyPr wrap="square" rtlCol="0">
            <a:spAutoFit/>
          </a:bodyPr>
          <a:lstStyle/>
          <a:p>
            <a:r>
              <a:rPr lang="en-US" sz="6000" dirty="0">
                <a:latin typeface="GT Eesti Pro Display Bold" panose="00000800000000000000" pitchFamily="2" charset="0"/>
              </a:rPr>
              <a:t>The </a:t>
            </a:r>
            <a:r>
              <a:rPr lang="en-US" sz="6000" b="1" dirty="0">
                <a:solidFill>
                  <a:srgbClr val="0033CC"/>
                </a:solidFill>
                <a:latin typeface="GT Eesti Pro Display Bold" panose="00000800000000000000" pitchFamily="2" charset="0"/>
              </a:rPr>
              <a:t>Valley Up! Initiative 2025-2030</a:t>
            </a:r>
          </a:p>
          <a:p>
            <a:r>
              <a:rPr lang="en-US" sz="6000" dirty="0">
                <a:latin typeface="GT Eesti Pro Display Bold" panose="00000800000000000000" pitchFamily="2" charset="0"/>
              </a:rPr>
              <a:t>strives to advance the mission of Valley College through intentional strategic planning that leverages existing planning documents and sets the vision as Valley College enters its second century.</a:t>
            </a:r>
          </a:p>
          <a:p>
            <a:endParaRPr lang="en-US" sz="6000" dirty="0">
              <a:latin typeface="GT Eesti Pro Display Bold" panose="00000800000000000000" pitchFamily="2"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c6e17ab0-d9c7-43e4-b85d-f29d7eca34a3}" enabled="1" method="Standard" siteId="{f6bb5689-1cd5-404a-b451-f35991b30e09}" removed="0"/>
</clbl:labelList>
</file>

<file path=docProps/app.xml><?xml version="1.0" encoding="utf-8"?>
<Properties xmlns="http://schemas.openxmlformats.org/officeDocument/2006/extended-properties" xmlns:vt="http://schemas.openxmlformats.org/officeDocument/2006/docPropsVTypes">
  <TotalTime>512</TotalTime>
  <Words>1304</Words>
  <Application>Microsoft Office PowerPoint</Application>
  <PresentationFormat>Custom</PresentationFormat>
  <Paragraphs>269</Paragraphs>
  <Slides>29</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Times New Roman Bold</vt:lpstr>
      <vt:lpstr>Lobster</vt:lpstr>
      <vt:lpstr>Calibri</vt:lpstr>
      <vt:lpstr>Antonio Bold</vt:lpstr>
      <vt:lpstr>GT Eesti Pro Display UltraBold</vt:lpstr>
      <vt:lpstr>League Gothic</vt:lpstr>
      <vt:lpstr>Barlow SemiCondensed Bold</vt:lpstr>
      <vt:lpstr>GT Eesti Pro Display Bold</vt:lpstr>
      <vt:lpstr>GT Eesti Pro Text</vt:lpstr>
      <vt:lpstr>Anton</vt:lpstr>
      <vt:lpstr>Arial</vt:lpstr>
      <vt:lpstr>GT Eesti Pro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 VUTM Leadership Summit</dc:title>
  <dc:creator>Contreras, Gilbert J.</dc:creator>
  <cp:lastModifiedBy>Bratulin, Pavel</cp:lastModifiedBy>
  <cp:revision>4</cp:revision>
  <dcterms:created xsi:type="dcterms:W3CDTF">2006-08-16T00:00:00Z</dcterms:created>
  <dcterms:modified xsi:type="dcterms:W3CDTF">2025-08-07T13:38:52Z</dcterms:modified>
  <dc:identifier>DAGvLk5KR2U</dc:identifier>
</cp:coreProperties>
</file>