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modernComment_12A_2D0B059D.xml" ContentType="application/vnd.ms-powerpoint.comments+xml"/>
  <Override PartName="/ppt/notesSlides/notesSlide1.xml" ContentType="application/vnd.openxmlformats-officedocument.presentationml.notesSlide+xml"/>
  <Override PartName="/ppt/comments/modernComment_86E_19A7A16B.xml" ContentType="application/vnd.ms-powerpoint.comments+xml"/>
  <Override PartName="/ppt/notesSlides/notesSlide2.xml" ContentType="application/vnd.openxmlformats-officedocument.presentationml.notesSlide+xml"/>
  <Override PartName="/ppt/comments/modernComment_897_6385827B.xml" ContentType="application/vnd.ms-powerpoint.comments+xml"/>
  <Override PartName="/ppt/notesSlides/notesSlide3.xml" ContentType="application/vnd.openxmlformats-officedocument.presentationml.notesSlide+xml"/>
  <Override PartName="/ppt/comments/modernComment_895_819B910B.xml" ContentType="application/vnd.ms-powerpoint.comments+xml"/>
  <Override PartName="/ppt/notesSlides/notesSlide4.xml" ContentType="application/vnd.openxmlformats-officedocument.presentationml.notesSlide+xml"/>
  <Override PartName="/ppt/comments/modernComment_898_72CFECBB.xml" ContentType="application/vnd.ms-powerpoint.comments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4"/>
  </p:sldMasterIdLst>
  <p:notesMasterIdLst>
    <p:notesMasterId r:id="rId12"/>
  </p:notesMasterIdLst>
  <p:sldIdLst>
    <p:sldId id="298" r:id="rId5"/>
    <p:sldId id="2158" r:id="rId6"/>
    <p:sldId id="2199" r:id="rId7"/>
    <p:sldId id="2197" r:id="rId8"/>
    <p:sldId id="2200" r:id="rId9"/>
    <p:sldId id="2201" r:id="rId10"/>
    <p:sldId id="2176" r:id="rId11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3D5A364-5466-E5F5-799D-E663BC0B3EFC}" name="Barnett, Jared M." initials="BJM" userId="S::jbarnett@sbccd.cc.ca.us::61368dc2-a8fe-4121-b066-72da445f3812" providerId="AD"/>
  <p188:author id="{E390D38D-C681-E8C2-1DB3-9CDD6B28E4EB}" name="Keith, Patrick D." initials="PK" userId="S::pkeith@sbccd.cc.ca.us::aba2ce2f-b070-4aee-af46-8e03214142f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rnelas, Nohemy" initials="ON" lastIdx="0" clrIdx="0">
    <p:extLst>
      <p:ext uri="{19B8F6BF-5375-455C-9EA6-DF929625EA0E}">
        <p15:presenceInfo xmlns:p15="http://schemas.microsoft.com/office/powerpoint/2012/main" userId="S-1-5-21-1404197281-946232772-9522986-458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B403"/>
    <a:srgbClr val="FFD14F"/>
    <a:srgbClr val="CC9700"/>
    <a:srgbClr val="EAA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594" autoAdjust="0"/>
    <p:restoredTop sz="91053" autoAdjust="0"/>
  </p:normalViewPr>
  <p:slideViewPr>
    <p:cSldViewPr snapToGrid="0">
      <p:cViewPr varScale="1">
        <p:scale>
          <a:sx n="145" d="100"/>
          <a:sy n="145" d="100"/>
        </p:scale>
        <p:origin x="3036" y="114"/>
      </p:cViewPr>
      <p:guideLst>
        <p:guide orient="horz" pos="211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nnet, Blake J" userId="2ed85e3f-9640-4dd8-a764-a31b245cb9d7" providerId="ADAL" clId="{3DA4D536-AF47-4EB1-B567-6A69E31241F7}"/>
    <pc:docChg chg="undo custSel modSld modMainMaster">
      <pc:chgData name="Bonnet, Blake J" userId="2ed85e3f-9640-4dd8-a764-a31b245cb9d7" providerId="ADAL" clId="{3DA4D536-AF47-4EB1-B567-6A69E31241F7}" dt="2025-04-21T21:44:51.746" v="17" actId="20577"/>
      <pc:docMkLst>
        <pc:docMk/>
      </pc:docMkLst>
      <pc:sldChg chg="modSp mod">
        <pc:chgData name="Bonnet, Blake J" userId="2ed85e3f-9640-4dd8-a764-a31b245cb9d7" providerId="ADAL" clId="{3DA4D536-AF47-4EB1-B567-6A69E31241F7}" dt="2025-04-21T21:44:51.746" v="17" actId="20577"/>
        <pc:sldMkLst>
          <pc:docMk/>
          <pc:sldMk cId="4291366041" sldId="2176"/>
        </pc:sldMkLst>
        <pc:spChg chg="mod">
          <ac:chgData name="Bonnet, Blake J" userId="2ed85e3f-9640-4dd8-a764-a31b245cb9d7" providerId="ADAL" clId="{3DA4D536-AF47-4EB1-B567-6A69E31241F7}" dt="2025-04-21T21:44:51.746" v="17" actId="20577"/>
          <ac:spMkLst>
            <pc:docMk/>
            <pc:sldMk cId="4291366041" sldId="2176"/>
            <ac:spMk id="5" creationId="{E4CE9EE3-E6DE-E268-B67A-1BFD0BC0DDC1}"/>
          </ac:spMkLst>
        </pc:spChg>
      </pc:sldChg>
      <pc:sldChg chg="modSp mod">
        <pc:chgData name="Bonnet, Blake J" userId="2ed85e3f-9640-4dd8-a764-a31b245cb9d7" providerId="ADAL" clId="{3DA4D536-AF47-4EB1-B567-6A69E31241F7}" dt="2025-04-21T21:44:19.722" v="6" actId="14100"/>
        <pc:sldMkLst>
          <pc:docMk/>
          <pc:sldMk cId="2174456075" sldId="2197"/>
        </pc:sldMkLst>
        <pc:picChg chg="mod">
          <ac:chgData name="Bonnet, Blake J" userId="2ed85e3f-9640-4dd8-a764-a31b245cb9d7" providerId="ADAL" clId="{3DA4D536-AF47-4EB1-B567-6A69E31241F7}" dt="2025-04-21T21:44:19.722" v="6" actId="14100"/>
          <ac:picMkLst>
            <pc:docMk/>
            <pc:sldMk cId="2174456075" sldId="2197"/>
            <ac:picMk id="4" creationId="{68ABFF1D-F188-1BC8-F561-3AF49DCC0CC9}"/>
          </ac:picMkLst>
        </pc:picChg>
      </pc:sldChg>
      <pc:sldChg chg="modSp mod">
        <pc:chgData name="Bonnet, Blake J" userId="2ed85e3f-9640-4dd8-a764-a31b245cb9d7" providerId="ADAL" clId="{3DA4D536-AF47-4EB1-B567-6A69E31241F7}" dt="2025-04-21T21:44:25.966" v="7" actId="14100"/>
        <pc:sldMkLst>
          <pc:docMk/>
          <pc:sldMk cId="1926229179" sldId="2200"/>
        </pc:sldMkLst>
        <pc:picChg chg="mod">
          <ac:chgData name="Bonnet, Blake J" userId="2ed85e3f-9640-4dd8-a764-a31b245cb9d7" providerId="ADAL" clId="{3DA4D536-AF47-4EB1-B567-6A69E31241F7}" dt="2025-04-21T21:44:25.966" v="7" actId="14100"/>
          <ac:picMkLst>
            <pc:docMk/>
            <pc:sldMk cId="1926229179" sldId="2200"/>
            <ac:picMk id="7" creationId="{0CF45C07-5121-A5A7-C874-187D2923390F}"/>
          </ac:picMkLst>
        </pc:picChg>
      </pc:sldChg>
      <pc:sldMasterChg chg="modSldLayout">
        <pc:chgData name="Bonnet, Blake J" userId="2ed85e3f-9640-4dd8-a764-a31b245cb9d7" providerId="ADAL" clId="{3DA4D536-AF47-4EB1-B567-6A69E31241F7}" dt="2025-04-21T21:43:58.909" v="2" actId="478"/>
        <pc:sldMasterMkLst>
          <pc:docMk/>
          <pc:sldMasterMk cId="3049094245" sldId="2147483750"/>
        </pc:sldMasterMkLst>
        <pc:sldLayoutChg chg="addSp delSp mod">
          <pc:chgData name="Bonnet, Blake J" userId="2ed85e3f-9640-4dd8-a764-a31b245cb9d7" providerId="ADAL" clId="{3DA4D536-AF47-4EB1-B567-6A69E31241F7}" dt="2025-04-21T21:43:58.909" v="2" actId="478"/>
          <pc:sldLayoutMkLst>
            <pc:docMk/>
            <pc:sldMasterMk cId="3049094245" sldId="2147483750"/>
            <pc:sldLayoutMk cId="275846017" sldId="2147483752"/>
          </pc:sldLayoutMkLst>
          <pc:spChg chg="add del">
            <ac:chgData name="Bonnet, Blake J" userId="2ed85e3f-9640-4dd8-a764-a31b245cb9d7" providerId="ADAL" clId="{3DA4D536-AF47-4EB1-B567-6A69E31241F7}" dt="2025-04-21T21:43:58.909" v="2" actId="478"/>
            <ac:spMkLst>
              <pc:docMk/>
              <pc:sldMasterMk cId="3049094245" sldId="2147483750"/>
              <pc:sldLayoutMk cId="275846017" sldId="2147483752"/>
              <ac:spMk id="8" creationId="{00000000-0000-0000-0000-000000000000}"/>
            </ac:spMkLst>
          </pc:spChg>
        </pc:sldLayoutChg>
      </pc:sldMasterChg>
    </pc:docChg>
  </pc:docChgLst>
  <pc:docChgLst>
    <pc:chgData name="Bonnet, Blake J" userId="2ed85e3f-9640-4dd8-a764-a31b245cb9d7" providerId="ADAL" clId="{12945949-C74B-4F21-A51C-47360A8C48DE}"/>
    <pc:docChg chg="custSel addSld delSld modSld">
      <pc:chgData name="Bonnet, Blake J" userId="2ed85e3f-9640-4dd8-a764-a31b245cb9d7" providerId="ADAL" clId="{12945949-C74B-4F21-A51C-47360A8C48DE}" dt="2025-04-21T21:07:05.581" v="1060" actId="1076"/>
      <pc:docMkLst>
        <pc:docMk/>
      </pc:docMkLst>
      <pc:sldChg chg="modSp mod">
        <pc:chgData name="Bonnet, Blake J" userId="2ed85e3f-9640-4dd8-a764-a31b245cb9d7" providerId="ADAL" clId="{12945949-C74B-4F21-A51C-47360A8C48DE}" dt="2025-04-21T20:49:43.077" v="44" actId="20577"/>
        <pc:sldMkLst>
          <pc:docMk/>
          <pc:sldMk cId="430416235" sldId="2158"/>
        </pc:sldMkLst>
        <pc:spChg chg="mod">
          <ac:chgData name="Bonnet, Blake J" userId="2ed85e3f-9640-4dd8-a764-a31b245cb9d7" providerId="ADAL" clId="{12945949-C74B-4F21-A51C-47360A8C48DE}" dt="2025-04-21T20:49:43.077" v="44" actId="20577"/>
          <ac:spMkLst>
            <pc:docMk/>
            <pc:sldMk cId="430416235" sldId="2158"/>
            <ac:spMk id="2" creationId="{00000000-0000-0000-0000-000000000000}"/>
          </ac:spMkLst>
        </pc:spChg>
      </pc:sldChg>
      <pc:sldChg chg="del">
        <pc:chgData name="Bonnet, Blake J" userId="2ed85e3f-9640-4dd8-a764-a31b245cb9d7" providerId="ADAL" clId="{12945949-C74B-4F21-A51C-47360A8C48DE}" dt="2025-04-21T20:48:33.772" v="2" actId="2696"/>
        <pc:sldMkLst>
          <pc:docMk/>
          <pc:sldMk cId="2836991943" sldId="2190"/>
        </pc:sldMkLst>
      </pc:sldChg>
      <pc:sldChg chg="modSp del mod">
        <pc:chgData name="Bonnet, Blake J" userId="2ed85e3f-9640-4dd8-a764-a31b245cb9d7" providerId="ADAL" clId="{12945949-C74B-4F21-A51C-47360A8C48DE}" dt="2025-04-21T20:50:30.526" v="45" actId="2696"/>
        <pc:sldMkLst>
          <pc:docMk/>
          <pc:sldMk cId="2173455232" sldId="2195"/>
        </pc:sldMkLst>
        <pc:spChg chg="mod">
          <ac:chgData name="Bonnet, Blake J" userId="2ed85e3f-9640-4dd8-a764-a31b245cb9d7" providerId="ADAL" clId="{12945949-C74B-4F21-A51C-47360A8C48DE}" dt="2025-04-21T20:48:12.331" v="1" actId="20577"/>
          <ac:spMkLst>
            <pc:docMk/>
            <pc:sldMk cId="2173455232" sldId="2195"/>
            <ac:spMk id="5" creationId="{ADE6D168-FC5B-4F58-9149-9A181244F7C6}"/>
          </ac:spMkLst>
        </pc:spChg>
      </pc:sldChg>
      <pc:sldChg chg="modSp del mod">
        <pc:chgData name="Bonnet, Blake J" userId="2ed85e3f-9640-4dd8-a764-a31b245cb9d7" providerId="ADAL" clId="{12945949-C74B-4F21-A51C-47360A8C48DE}" dt="2025-04-21T20:49:33.426" v="34" actId="2696"/>
        <pc:sldMkLst>
          <pc:docMk/>
          <pc:sldMk cId="191229155" sldId="2196"/>
        </pc:sldMkLst>
        <pc:spChg chg="mod">
          <ac:chgData name="Bonnet, Blake J" userId="2ed85e3f-9640-4dd8-a764-a31b245cb9d7" providerId="ADAL" clId="{12945949-C74B-4F21-A51C-47360A8C48DE}" dt="2025-04-21T20:49:25.832" v="33" actId="20577"/>
          <ac:spMkLst>
            <pc:docMk/>
            <pc:sldMk cId="191229155" sldId="2196"/>
            <ac:spMk id="3" creationId="{C64C23EC-6400-406C-B0D7-A083575680C9}"/>
          </ac:spMkLst>
        </pc:spChg>
      </pc:sldChg>
      <pc:sldChg chg="addSp modSp mod">
        <pc:chgData name="Bonnet, Blake J" userId="2ed85e3f-9640-4dd8-a764-a31b245cb9d7" providerId="ADAL" clId="{12945949-C74B-4F21-A51C-47360A8C48DE}" dt="2025-04-21T21:06:57.547" v="1057" actId="1076"/>
        <pc:sldMkLst>
          <pc:docMk/>
          <pc:sldMk cId="2174456075" sldId="2197"/>
        </pc:sldMkLst>
        <pc:spChg chg="mod">
          <ac:chgData name="Bonnet, Blake J" userId="2ed85e3f-9640-4dd8-a764-a31b245cb9d7" providerId="ADAL" clId="{12945949-C74B-4F21-A51C-47360A8C48DE}" dt="2025-04-21T21:02:11.904" v="997" actId="14100"/>
          <ac:spMkLst>
            <pc:docMk/>
            <pc:sldMk cId="2174456075" sldId="2197"/>
            <ac:spMk id="2" creationId="{00000000-0000-0000-0000-000000000000}"/>
          </ac:spMkLst>
        </pc:spChg>
        <pc:spChg chg="mod">
          <ac:chgData name="Bonnet, Blake J" userId="2ed85e3f-9640-4dd8-a764-a31b245cb9d7" providerId="ADAL" clId="{12945949-C74B-4F21-A51C-47360A8C48DE}" dt="2025-04-21T20:52:49.254" v="466" actId="20577"/>
          <ac:spMkLst>
            <pc:docMk/>
            <pc:sldMk cId="2174456075" sldId="2197"/>
            <ac:spMk id="5" creationId="{ADE6D168-FC5B-4F58-9149-9A181244F7C6}"/>
          </ac:spMkLst>
        </pc:spChg>
        <pc:picChg chg="add mod">
          <ac:chgData name="Bonnet, Blake J" userId="2ed85e3f-9640-4dd8-a764-a31b245cb9d7" providerId="ADAL" clId="{12945949-C74B-4F21-A51C-47360A8C48DE}" dt="2025-04-21T21:06:57.547" v="1057" actId="1076"/>
          <ac:picMkLst>
            <pc:docMk/>
            <pc:sldMk cId="2174456075" sldId="2197"/>
            <ac:picMk id="4" creationId="{68ABFF1D-F188-1BC8-F561-3AF49DCC0CC9}"/>
          </ac:picMkLst>
        </pc:picChg>
      </pc:sldChg>
      <pc:sldChg chg="modSp mod">
        <pc:chgData name="Bonnet, Blake J" userId="2ed85e3f-9640-4dd8-a764-a31b245cb9d7" providerId="ADAL" clId="{12945949-C74B-4F21-A51C-47360A8C48DE}" dt="2025-04-21T21:04:42.367" v="1043" actId="20577"/>
        <pc:sldMkLst>
          <pc:docMk/>
          <pc:sldMk cId="1669694075" sldId="2199"/>
        </pc:sldMkLst>
        <pc:spChg chg="mod">
          <ac:chgData name="Bonnet, Blake J" userId="2ed85e3f-9640-4dd8-a764-a31b245cb9d7" providerId="ADAL" clId="{12945949-C74B-4F21-A51C-47360A8C48DE}" dt="2025-04-21T21:04:42.367" v="1043" actId="20577"/>
          <ac:spMkLst>
            <pc:docMk/>
            <pc:sldMk cId="1669694075" sldId="2199"/>
            <ac:spMk id="2" creationId="{00000000-0000-0000-0000-000000000000}"/>
          </ac:spMkLst>
        </pc:spChg>
      </pc:sldChg>
      <pc:sldChg chg="addSp delSp modSp mod">
        <pc:chgData name="Bonnet, Blake J" userId="2ed85e3f-9640-4dd8-a764-a31b245cb9d7" providerId="ADAL" clId="{12945949-C74B-4F21-A51C-47360A8C48DE}" dt="2025-04-21T21:07:05.581" v="1060" actId="1076"/>
        <pc:sldMkLst>
          <pc:docMk/>
          <pc:sldMk cId="1926229179" sldId="2200"/>
        </pc:sldMkLst>
        <pc:spChg chg="mod">
          <ac:chgData name="Bonnet, Blake J" userId="2ed85e3f-9640-4dd8-a764-a31b245cb9d7" providerId="ADAL" clId="{12945949-C74B-4F21-A51C-47360A8C48DE}" dt="2025-04-21T21:03:57.947" v="1018" actId="20577"/>
          <ac:spMkLst>
            <pc:docMk/>
            <pc:sldMk cId="1926229179" sldId="2200"/>
            <ac:spMk id="2" creationId="{00000000-0000-0000-0000-000000000000}"/>
          </ac:spMkLst>
        </pc:spChg>
        <pc:spChg chg="mod">
          <ac:chgData name="Bonnet, Blake J" userId="2ed85e3f-9640-4dd8-a764-a31b245cb9d7" providerId="ADAL" clId="{12945949-C74B-4F21-A51C-47360A8C48DE}" dt="2025-04-21T20:53:15.582" v="520" actId="27636"/>
          <ac:spMkLst>
            <pc:docMk/>
            <pc:sldMk cId="1926229179" sldId="2200"/>
            <ac:spMk id="5" creationId="{ADE6D168-FC5B-4F58-9149-9A181244F7C6}"/>
          </ac:spMkLst>
        </pc:spChg>
        <pc:picChg chg="add del mod">
          <ac:chgData name="Bonnet, Blake J" userId="2ed85e3f-9640-4dd8-a764-a31b245cb9d7" providerId="ADAL" clId="{12945949-C74B-4F21-A51C-47360A8C48DE}" dt="2025-04-21T21:02:34.506" v="1000" actId="478"/>
          <ac:picMkLst>
            <pc:docMk/>
            <pc:sldMk cId="1926229179" sldId="2200"/>
            <ac:picMk id="4" creationId="{AA94DE9E-270F-8D40-3273-D3E13228B7C4}"/>
          </ac:picMkLst>
        </pc:picChg>
        <pc:picChg chg="add mod">
          <ac:chgData name="Bonnet, Blake J" userId="2ed85e3f-9640-4dd8-a764-a31b245cb9d7" providerId="ADAL" clId="{12945949-C74B-4F21-A51C-47360A8C48DE}" dt="2025-04-21T21:07:05.581" v="1060" actId="1076"/>
          <ac:picMkLst>
            <pc:docMk/>
            <pc:sldMk cId="1926229179" sldId="2200"/>
            <ac:picMk id="7" creationId="{0CF45C07-5121-A5A7-C874-187D2923390F}"/>
          </ac:picMkLst>
        </pc:picChg>
      </pc:sldChg>
      <pc:sldChg chg="delSp modSp add mod">
        <pc:chgData name="Bonnet, Blake J" userId="2ed85e3f-9640-4dd8-a764-a31b245cb9d7" providerId="ADAL" clId="{12945949-C74B-4F21-A51C-47360A8C48DE}" dt="2025-04-21T21:01:39.348" v="996" actId="20577"/>
        <pc:sldMkLst>
          <pc:docMk/>
          <pc:sldMk cId="3427762914" sldId="2201"/>
        </pc:sldMkLst>
        <pc:spChg chg="mod">
          <ac:chgData name="Bonnet, Blake J" userId="2ed85e3f-9640-4dd8-a764-a31b245cb9d7" providerId="ADAL" clId="{12945949-C74B-4F21-A51C-47360A8C48DE}" dt="2025-04-21T21:01:39.348" v="996" actId="20577"/>
          <ac:spMkLst>
            <pc:docMk/>
            <pc:sldMk cId="3427762914" sldId="2201"/>
            <ac:spMk id="2" creationId="{6CD92D54-E545-910A-D843-1C4629CBBB6A}"/>
          </ac:spMkLst>
        </pc:spChg>
        <pc:spChg chg="mod">
          <ac:chgData name="Bonnet, Blake J" userId="2ed85e3f-9640-4dd8-a764-a31b245cb9d7" providerId="ADAL" clId="{12945949-C74B-4F21-A51C-47360A8C48DE}" dt="2025-04-21T21:01:26.793" v="977" actId="20577"/>
          <ac:spMkLst>
            <pc:docMk/>
            <pc:sldMk cId="3427762914" sldId="2201"/>
            <ac:spMk id="5" creationId="{4649541D-E352-6491-2996-2B1739B63E3D}"/>
          </ac:spMkLst>
        </pc:spChg>
        <pc:picChg chg="del">
          <ac:chgData name="Bonnet, Blake J" userId="2ed85e3f-9640-4dd8-a764-a31b245cb9d7" providerId="ADAL" clId="{12945949-C74B-4F21-A51C-47360A8C48DE}" dt="2025-04-21T20:56:55.189" v="573" actId="478"/>
          <ac:picMkLst>
            <pc:docMk/>
            <pc:sldMk cId="3427762914" sldId="2201"/>
            <ac:picMk id="4" creationId="{B1F55F7F-DBC6-7E35-088D-8CD93E394AD4}"/>
          </ac:picMkLst>
        </pc:picChg>
      </pc:sldChg>
    </pc:docChg>
  </pc:docChgLst>
</pc:chgInfo>
</file>

<file path=ppt/comments/modernComment_12A_2D0B059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15C4BFE-E718-4B58-B56E-6E473892F8FD}" authorId="{E390D38D-C681-E8C2-1DB3-9CDD6B28E4EB}" status="resolved" created="2024-07-18T21:16:26.542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755697053" sldId="298"/>
      <ac:spMk id="2" creationId="{00000000-0000-0000-0000-000000000000}"/>
      <ac:txMk cp="1">
        <ac:context len="137" hash="3666064340"/>
      </ac:txMk>
    </ac:txMkLst>
    <p188:pos x="11198238" y="641454"/>
    <p188:txBody>
      <a:bodyPr/>
      <a:lstStyle/>
      <a:p>
        <a:r>
          <a:rPr lang="en-US"/>
          <a:t>I think "Building Captain/Floor Manager Training" would be a better title overall. It would make the training as a whole more versatile. </a:t>
        </a:r>
      </a:p>
    </p188:txBody>
  </p188:cm>
  <p188:cm id="{29200401-0F1E-4CC1-819E-EC220E528C2D}" authorId="{E390D38D-C681-E8C2-1DB3-9CDD6B28E4EB}" status="resolved" created="2024-07-18T21:18:19.496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755697053" sldId="298"/>
      <ac:spMk id="4" creationId="{00000000-0000-0000-0000-000000000000}"/>
      <ac:txMk cp="28">
        <ac:context len="29" hash="829246462"/>
      </ac:txMk>
    </ac:txMkLst>
    <p188:pos x="10038303" y="4107688"/>
    <p188:txBody>
      <a:bodyPr/>
      <a:lstStyle/>
      <a:p>
        <a:r>
          <a:rPr lang="en-US"/>
          <a:t>Please remove the date so it can be used in in different seasons and years without the need to update it.</a:t>
        </a:r>
      </a:p>
    </p188:txBody>
  </p188:cm>
</p188:cmLst>
</file>

<file path=ppt/comments/modernComment_86E_19A7A16B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0E625DB-43FE-4347-9AEC-F2844A51E1CD}" authorId="{E390D38D-C681-E8C2-1DB3-9CDD6B28E4EB}" status="resolved" created="2024-07-18T21:33:55.049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30416235" sldId="2158"/>
      <ac:spMk id="5" creationId="{ADE6D168-FC5B-4F58-9149-9A181244F7C6}"/>
      <ac:txMk cp="269">
        <ac:context len="274" hash="1040030565"/>
      </ac:txMk>
    </ac:txMkLst>
    <p188:pos x="768186" y="284529"/>
    <p188:txBody>
      <a:bodyPr/>
      <a:lstStyle/>
      <a:p>
        <a:r>
          <a:rPr lang="en-US"/>
          <a:t>Missing the "s"</a:t>
        </a:r>
      </a:p>
    </p188:txBody>
  </p188:cm>
  <p188:cm id="{6CAE0283-BF5A-4F0B-BC30-62F297018542}" authorId="{E390D38D-C681-E8C2-1DB3-9CDD6B28E4EB}" status="resolved" created="2024-07-18T21:34:50.947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30416235" sldId="2158"/>
      <ac:spMk id="5" creationId="{ADE6D168-FC5B-4F58-9149-9A181244F7C6}"/>
      <ac:txMk cp="269">
        <ac:context len="274" hash="1040030565"/>
      </ac:txMk>
    </ac:txMkLst>
    <p188:pos x="5078929" y="1570718"/>
    <p188:txBody>
      <a:bodyPr/>
      <a:lstStyle/>
      <a:p>
        <a:r>
          <a:rPr lang="en-US"/>
          <a:t>What type of sites?</a:t>
        </a:r>
      </a:p>
    </p188:txBody>
  </p188:cm>
  <p188:cm id="{29C571F8-9C56-4019-856B-BCA3886F61E2}" authorId="{E390D38D-C681-E8C2-1DB3-9CDD6B28E4EB}" status="resolved" created="2024-07-18T21:34:57.977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30416235" sldId="2158"/>
      <ac:spMk id="5" creationId="{ADE6D168-FC5B-4F58-9149-9A181244F7C6}"/>
      <ac:txMk cp="269">
        <ac:context len="274" hash="1040030565"/>
      </ac:txMk>
    </ac:txMkLst>
    <p188:pos x="2727615" y="2083184"/>
    <p188:txBody>
      <a:bodyPr/>
      <a:lstStyle/>
      <a:p>
        <a:r>
          <a:rPr lang="en-US"/>
          <a:t>Spelling.</a:t>
        </a:r>
      </a:p>
    </p188:txBody>
  </p188:cm>
  <p188:cm id="{4B10C7B1-58BA-4C54-9144-A5B16F744D6F}" authorId="{E390D38D-C681-E8C2-1DB3-9CDD6B28E4EB}" status="resolved" created="2024-07-18T23:24:11.064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30416235" sldId="2158"/>
      <ac:spMk id="5" creationId="{ADE6D168-FC5B-4F58-9149-9A181244F7C6}"/>
      <ac:txMk cp="269">
        <ac:context len="274" hash="1040030565"/>
      </ac:txMk>
    </ac:txMkLst>
    <p188:pos x="4807624" y="284529"/>
    <p188:txBody>
      <a:bodyPr/>
      <a:lstStyle/>
      <a:p>
        <a:r>
          <a:rPr lang="en-US"/>
          <a:t>Inconsistent capitalization of titles throughout PowerPoint, please update.</a:t>
        </a:r>
      </a:p>
    </p188:txBody>
  </p188:cm>
</p188:cmLst>
</file>

<file path=ppt/comments/modernComment_895_819B910B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0E625DB-43FE-4347-9AEC-F2844A51E1CD}" authorId="{E390D38D-C681-E8C2-1DB3-9CDD6B28E4EB}" status="resolved" created="2024-07-18T21:33:55.049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30416235" sldId="2158"/>
      <ac:spMk id="5" creationId="{ADE6D168-FC5B-4F58-9149-9A181244F7C6}"/>
      <ac:txMk cp="269">
        <ac:context len="274" hash="1040030565"/>
      </ac:txMk>
    </ac:txMkLst>
    <p188:pos x="768186" y="284529"/>
    <p188:txBody>
      <a:bodyPr/>
      <a:lstStyle/>
      <a:p>
        <a:r>
          <a:rPr lang="en-US"/>
          <a:t>Missing the "s"</a:t>
        </a:r>
      </a:p>
    </p188:txBody>
  </p188:cm>
  <p188:cm id="{6CAE0283-BF5A-4F0B-BC30-62F297018542}" authorId="{E390D38D-C681-E8C2-1DB3-9CDD6B28E4EB}" status="resolved" created="2024-07-18T21:34:50.947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30416235" sldId="2158"/>
      <ac:spMk id="5" creationId="{ADE6D168-FC5B-4F58-9149-9A181244F7C6}"/>
      <ac:txMk cp="269">
        <ac:context len="274" hash="1040030565"/>
      </ac:txMk>
    </ac:txMkLst>
    <p188:pos x="5078929" y="1570718"/>
    <p188:txBody>
      <a:bodyPr/>
      <a:lstStyle/>
      <a:p>
        <a:r>
          <a:rPr lang="en-US"/>
          <a:t>What type of sites?</a:t>
        </a:r>
      </a:p>
    </p188:txBody>
  </p188:cm>
  <p188:cm id="{29C571F8-9C56-4019-856B-BCA3886F61E2}" authorId="{E390D38D-C681-E8C2-1DB3-9CDD6B28E4EB}" status="resolved" created="2024-07-18T21:34:57.977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30416235" sldId="2158"/>
      <ac:spMk id="5" creationId="{ADE6D168-FC5B-4F58-9149-9A181244F7C6}"/>
      <ac:txMk cp="269">
        <ac:context len="274" hash="1040030565"/>
      </ac:txMk>
    </ac:txMkLst>
    <p188:pos x="2727615" y="2083184"/>
    <p188:txBody>
      <a:bodyPr/>
      <a:lstStyle/>
      <a:p>
        <a:r>
          <a:rPr lang="en-US"/>
          <a:t>Spelling.</a:t>
        </a:r>
      </a:p>
    </p188:txBody>
  </p188:cm>
  <p188:cm id="{4B10C7B1-58BA-4C54-9144-A5B16F744D6F}" authorId="{E390D38D-C681-E8C2-1DB3-9CDD6B28E4EB}" status="resolved" created="2024-07-18T23:24:11.064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30416235" sldId="2158"/>
      <ac:spMk id="5" creationId="{ADE6D168-FC5B-4F58-9149-9A181244F7C6}"/>
      <ac:txMk cp="269">
        <ac:context len="274" hash="1040030565"/>
      </ac:txMk>
    </ac:txMkLst>
    <p188:pos x="4807624" y="284529"/>
    <p188:txBody>
      <a:bodyPr/>
      <a:lstStyle/>
      <a:p>
        <a:r>
          <a:rPr lang="en-US"/>
          <a:t>Inconsistent capitalization of titles throughout PowerPoint, please update.</a:t>
        </a:r>
      </a:p>
    </p188:txBody>
  </p188:cm>
</p188:cmLst>
</file>

<file path=ppt/comments/modernComment_897_6385827B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0E625DB-43FE-4347-9AEC-F2844A51E1CD}" authorId="{E390D38D-C681-E8C2-1DB3-9CDD6B28E4EB}" status="resolved" created="2024-07-18T21:33:55.049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30416235" sldId="2158"/>
      <ac:spMk id="5" creationId="{ADE6D168-FC5B-4F58-9149-9A181244F7C6}"/>
      <ac:txMk cp="269">
        <ac:context len="274" hash="1040030565"/>
      </ac:txMk>
    </ac:txMkLst>
    <p188:pos x="768186" y="284529"/>
    <p188:txBody>
      <a:bodyPr/>
      <a:lstStyle/>
      <a:p>
        <a:r>
          <a:rPr lang="en-US"/>
          <a:t>Missing the "s"</a:t>
        </a:r>
      </a:p>
    </p188:txBody>
  </p188:cm>
  <p188:cm id="{6CAE0283-BF5A-4F0B-BC30-62F297018542}" authorId="{E390D38D-C681-E8C2-1DB3-9CDD6B28E4EB}" status="resolved" created="2024-07-18T21:34:50.947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30416235" sldId="2158"/>
      <ac:spMk id="5" creationId="{ADE6D168-FC5B-4F58-9149-9A181244F7C6}"/>
      <ac:txMk cp="269">
        <ac:context len="274" hash="1040030565"/>
      </ac:txMk>
    </ac:txMkLst>
    <p188:pos x="5078929" y="1570718"/>
    <p188:txBody>
      <a:bodyPr/>
      <a:lstStyle/>
      <a:p>
        <a:r>
          <a:rPr lang="en-US"/>
          <a:t>What type of sites?</a:t>
        </a:r>
      </a:p>
    </p188:txBody>
  </p188:cm>
  <p188:cm id="{29C571F8-9C56-4019-856B-BCA3886F61E2}" authorId="{E390D38D-C681-E8C2-1DB3-9CDD6B28E4EB}" status="resolved" created="2024-07-18T21:34:57.977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30416235" sldId="2158"/>
      <ac:spMk id="5" creationId="{ADE6D168-FC5B-4F58-9149-9A181244F7C6}"/>
      <ac:txMk cp="269">
        <ac:context len="274" hash="1040030565"/>
      </ac:txMk>
    </ac:txMkLst>
    <p188:pos x="2727615" y="2083184"/>
    <p188:txBody>
      <a:bodyPr/>
      <a:lstStyle/>
      <a:p>
        <a:r>
          <a:rPr lang="en-US"/>
          <a:t>Spelling.</a:t>
        </a:r>
      </a:p>
    </p188:txBody>
  </p188:cm>
  <p188:cm id="{4B10C7B1-58BA-4C54-9144-A5B16F744D6F}" authorId="{E390D38D-C681-E8C2-1DB3-9CDD6B28E4EB}" status="resolved" created="2024-07-18T23:24:11.064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30416235" sldId="2158"/>
      <ac:spMk id="5" creationId="{ADE6D168-FC5B-4F58-9149-9A181244F7C6}"/>
      <ac:txMk cp="269">
        <ac:context len="274" hash="1040030565"/>
      </ac:txMk>
    </ac:txMkLst>
    <p188:pos x="4807624" y="284529"/>
    <p188:txBody>
      <a:bodyPr/>
      <a:lstStyle/>
      <a:p>
        <a:r>
          <a:rPr lang="en-US"/>
          <a:t>Inconsistent capitalization of titles throughout PowerPoint, please update.</a:t>
        </a:r>
      </a:p>
    </p188:txBody>
  </p188:cm>
</p188:cmLst>
</file>

<file path=ppt/comments/modernComment_898_72CFECBB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0E625DB-43FE-4347-9AEC-F2844A51E1CD}" authorId="{E390D38D-C681-E8C2-1DB3-9CDD6B28E4EB}" status="resolved" created="2024-07-18T21:33:55.049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30416235" sldId="2158"/>
      <ac:spMk id="5" creationId="{ADE6D168-FC5B-4F58-9149-9A181244F7C6}"/>
      <ac:txMk cp="269">
        <ac:context len="274" hash="1040030565"/>
      </ac:txMk>
    </ac:txMkLst>
    <p188:pos x="768186" y="284529"/>
    <p188:txBody>
      <a:bodyPr/>
      <a:lstStyle/>
      <a:p>
        <a:r>
          <a:rPr lang="en-US"/>
          <a:t>Missing the "s"</a:t>
        </a:r>
      </a:p>
    </p188:txBody>
  </p188:cm>
  <p188:cm id="{6CAE0283-BF5A-4F0B-BC30-62F297018542}" authorId="{E390D38D-C681-E8C2-1DB3-9CDD6B28E4EB}" status="resolved" created="2024-07-18T21:34:50.947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30416235" sldId="2158"/>
      <ac:spMk id="5" creationId="{ADE6D168-FC5B-4F58-9149-9A181244F7C6}"/>
      <ac:txMk cp="269">
        <ac:context len="274" hash="1040030565"/>
      </ac:txMk>
    </ac:txMkLst>
    <p188:pos x="5078929" y="1570718"/>
    <p188:txBody>
      <a:bodyPr/>
      <a:lstStyle/>
      <a:p>
        <a:r>
          <a:rPr lang="en-US"/>
          <a:t>What type of sites?</a:t>
        </a:r>
      </a:p>
    </p188:txBody>
  </p188:cm>
  <p188:cm id="{29C571F8-9C56-4019-856B-BCA3886F61E2}" authorId="{E390D38D-C681-E8C2-1DB3-9CDD6B28E4EB}" status="resolved" created="2024-07-18T21:34:57.977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30416235" sldId="2158"/>
      <ac:spMk id="5" creationId="{ADE6D168-FC5B-4F58-9149-9A181244F7C6}"/>
      <ac:txMk cp="269">
        <ac:context len="274" hash="1040030565"/>
      </ac:txMk>
    </ac:txMkLst>
    <p188:pos x="2727615" y="2083184"/>
    <p188:txBody>
      <a:bodyPr/>
      <a:lstStyle/>
      <a:p>
        <a:r>
          <a:rPr lang="en-US"/>
          <a:t>Spelling.</a:t>
        </a:r>
      </a:p>
    </p188:txBody>
  </p188:cm>
  <p188:cm id="{4B10C7B1-58BA-4C54-9144-A5B16F744D6F}" authorId="{E390D38D-C681-E8C2-1DB3-9CDD6B28E4EB}" status="resolved" created="2024-07-18T23:24:11.064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30416235" sldId="2158"/>
      <ac:spMk id="5" creationId="{ADE6D168-FC5B-4F58-9149-9A181244F7C6}"/>
      <ac:txMk cp="269">
        <ac:context len="274" hash="1040030565"/>
      </ac:txMk>
    </ac:txMkLst>
    <p188:pos x="4807624" y="284529"/>
    <p188:txBody>
      <a:bodyPr/>
      <a:lstStyle/>
      <a:p>
        <a:r>
          <a:rPr lang="en-US"/>
          <a:t>Inconsistent capitalization of titles throughout PowerPoint, please update.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112C1A-469B-4FB9-913D-CF81C93F140F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BB128D-90CE-4601-9848-7B448185E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709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BB128D-90CE-4601-9848-7B448185E26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82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BB128D-90CE-4601-9848-7B448185E26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904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BB128D-90CE-4601-9848-7B448185E26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9093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BB128D-90CE-4601-9848-7B448185E26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1819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C7066D-3BE4-D31F-DC50-B40E027A8C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66113D-07F8-2D52-FDA5-F1FD657413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0B0044-8620-AAD2-6C42-323263FF8F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125D17-65C8-CAD1-A2B2-3439D198B9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BB128D-90CE-4601-9848-7B448185E26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237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911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876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37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7" y="0"/>
            <a:ext cx="9144000" cy="685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46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603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454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4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377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1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618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37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E1780-1CF8-4B57-B2A6-B77047001DD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094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microsoft.com/office/2018/10/relationships/comments" Target="../comments/modernComment_12A_2D0B059D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86E_19A7A16B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897_6385827B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895_819B910B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898_72CFECBB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Bbonnet@sbccd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075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/>
          </a:p>
          <a:p>
            <a:pPr algn="ctr"/>
            <a:endParaRPr lang="en-US" sz="4400" dirty="0"/>
          </a:p>
          <a:p>
            <a:pPr algn="ctr"/>
            <a:endParaRPr lang="en-US" sz="4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5708072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dirty="0">
                <a:latin typeface="+mn-lt"/>
                <a:cs typeface="Arial" panose="020B0604020202020204" pitchFamily="34" charset="0"/>
              </a:rPr>
            </a:br>
            <a:r>
              <a:rPr lang="en-US" b="1" dirty="0">
                <a:latin typeface="+mn-lt"/>
                <a:cs typeface="Arial" panose="020B0604020202020204" pitchFamily="34" charset="0"/>
              </a:rPr>
              <a:t>SAN BERNARDINO VALLEY COLLEGE</a:t>
            </a:r>
            <a:br>
              <a:rPr lang="en-US" b="1" dirty="0">
                <a:latin typeface="+mn-lt"/>
                <a:cs typeface="Arial" panose="020B0604020202020204" pitchFamily="34" charset="0"/>
              </a:rPr>
            </a:br>
            <a:br>
              <a:rPr lang="en-US" b="1" dirty="0">
                <a:latin typeface="+mn-lt"/>
                <a:cs typeface="Arial" panose="020B0604020202020204" pitchFamily="34" charset="0"/>
              </a:rPr>
            </a:br>
            <a:r>
              <a:rPr lang="en-US" b="1" dirty="0">
                <a:latin typeface="+mn-lt"/>
                <a:cs typeface="Arial" panose="020B0604020202020204" pitchFamily="34" charset="0"/>
              </a:rPr>
              <a:t> </a:t>
            </a:r>
            <a:br>
              <a:rPr lang="en-US" b="1" dirty="0">
                <a:latin typeface="+mn-lt"/>
                <a:cs typeface="Arial" panose="020B0604020202020204" pitchFamily="34" charset="0"/>
              </a:rPr>
            </a:br>
            <a:br>
              <a:rPr lang="en-US" b="1" dirty="0">
                <a:latin typeface="+mn-lt"/>
                <a:cs typeface="Arial" panose="020B0604020202020204" pitchFamily="34" charset="0"/>
              </a:rPr>
            </a:br>
            <a:br>
              <a:rPr lang="en-US" b="1" dirty="0">
                <a:latin typeface="+mn-lt"/>
                <a:cs typeface="Arial" panose="020B0604020202020204" pitchFamily="34" charset="0"/>
              </a:rPr>
            </a:br>
            <a:br>
              <a:rPr lang="en-US" b="1" dirty="0">
                <a:latin typeface="+mn-lt"/>
                <a:cs typeface="Arial" panose="020B0604020202020204" pitchFamily="34" charset="0"/>
              </a:rPr>
            </a:br>
            <a:br>
              <a:rPr lang="en-US" b="1" dirty="0">
                <a:latin typeface="+mn-lt"/>
                <a:cs typeface="Arial" panose="020B0604020202020204" pitchFamily="34" charset="0"/>
              </a:rPr>
            </a:br>
            <a:br>
              <a:rPr lang="en-US" sz="2400" b="1" dirty="0">
                <a:latin typeface="+mn-lt"/>
                <a:cs typeface="Arial" panose="020B0604020202020204" pitchFamily="34" charset="0"/>
              </a:rPr>
            </a:br>
            <a:br>
              <a:rPr lang="en-US" sz="2400" b="1" dirty="0">
                <a:latin typeface="+mn-lt"/>
                <a:cs typeface="Arial" panose="020B0604020202020204" pitchFamily="34" charset="0"/>
              </a:rPr>
            </a:br>
            <a:r>
              <a:rPr lang="en-US" sz="2400" b="1" dirty="0">
                <a:latin typeface="+mn-lt"/>
                <a:cs typeface="Arial" panose="020B0604020202020204" pitchFamily="34" charset="0"/>
              </a:rPr>
              <a:t>CAMPUS HOURS OF OPERATIONS (Update)</a:t>
            </a:r>
            <a:br>
              <a:rPr lang="en-US" sz="2400" b="1" dirty="0">
                <a:latin typeface="+mn-lt"/>
                <a:cs typeface="Arial" panose="020B0604020202020204" pitchFamily="34" charset="0"/>
              </a:rPr>
            </a:br>
            <a:br>
              <a:rPr lang="en-US" sz="2400" b="1" dirty="0">
                <a:latin typeface="+mn-lt"/>
                <a:cs typeface="Arial" panose="020B0604020202020204" pitchFamily="34" charset="0"/>
              </a:rPr>
            </a:br>
            <a:r>
              <a:rPr lang="en-US" sz="1200" b="1" dirty="0">
                <a:latin typeface="+mn-lt"/>
                <a:cs typeface="Arial" panose="020B0604020202020204" pitchFamily="34" charset="0"/>
              </a:rPr>
              <a:t>Presented by SBCCD PD Acting Chief of Police Blake Bonnet </a:t>
            </a:r>
            <a:br>
              <a:rPr lang="en-US" sz="2400" b="1" dirty="0">
                <a:latin typeface="+mn-lt"/>
                <a:cs typeface="Arial" panose="020B0604020202020204" pitchFamily="34" charset="0"/>
              </a:rPr>
            </a:br>
            <a:endParaRPr lang="en-US" sz="2400" b="1" dirty="0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A430098-AF3E-44F8-8B76-788B390873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6978" y="1431109"/>
            <a:ext cx="2858044" cy="2845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69705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3435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b="1" dirty="0">
                <a:cs typeface="Arial" panose="020B0604020202020204" pitchFamily="34" charset="0"/>
              </a:rPr>
              <a:t>Campus Hours of Operations	(Update)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DE6D168-FC5B-4F58-9149-9A181244F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018" y="1762125"/>
            <a:ext cx="8032210" cy="4414838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Purpose #1: To promote overall campus safety and awareness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Purpose #2: To establish operational hours when staff, students, and campus visitors can expect buildings to be open and available for use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41623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3435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b="1" dirty="0">
                <a:cs typeface="Arial" panose="020B0604020202020204" pitchFamily="34" charset="0"/>
              </a:rPr>
              <a:t>Campus Hours of Operations (Update	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DE6D168-FC5B-4F58-9149-9A181244F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018" y="1762125"/>
            <a:ext cx="8032210" cy="4414838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Purpose #3: Standardize building usage and staff, student, and visitors presence on campus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Purpose #4: Help ensure the safety of people and property after hours and on weekends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69407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14628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b="1" dirty="0">
                <a:cs typeface="Arial" panose="020B0604020202020204" pitchFamily="34" charset="0"/>
              </a:rPr>
              <a:t>Current Campus Signage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DE6D168-FC5B-4F58-9149-9A181244F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018" y="1825625"/>
            <a:ext cx="803221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ABFF1D-F188-1BC8-F561-3AF49DCC0C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5707" y="1374889"/>
            <a:ext cx="2683994" cy="4603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45607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3435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b="1" dirty="0">
                <a:cs typeface="Arial" panose="020B0604020202020204" pitchFamily="34" charset="0"/>
              </a:rPr>
              <a:t>Proposed Signage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DE6D168-FC5B-4F58-9149-9A181244F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018" y="1825625"/>
            <a:ext cx="8032210" cy="4351338"/>
          </a:xfrm>
        </p:spPr>
        <p:txBody>
          <a:bodyPr>
            <a:normAutofit/>
          </a:bodyPr>
          <a:lstStyle/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CF45C07-5121-A5A7-C874-187D292339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0433" y="1383323"/>
            <a:ext cx="3018388" cy="456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22917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AEA9E8-064F-56DA-4E6C-3BCAAC5138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92D54-E545-910A-D843-1C4629CBB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3435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b="1" dirty="0">
                <a:cs typeface="Arial" panose="020B0604020202020204" pitchFamily="34" charset="0"/>
              </a:rPr>
              <a:t>Campus Hours / Signage Timeline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649541D-E352-6491-2996-2B1739B63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018" y="1825625"/>
            <a:ext cx="8032210" cy="4351338"/>
          </a:xfrm>
        </p:spPr>
        <p:txBody>
          <a:bodyPr>
            <a:normAutofit/>
          </a:bodyPr>
          <a:lstStyle/>
          <a:p>
            <a:r>
              <a:rPr lang="en-US" dirty="0"/>
              <a:t>AP 3501: Campus Security and Access goes to Board on May 8, 2025</a:t>
            </a:r>
          </a:p>
          <a:p>
            <a:r>
              <a:rPr lang="en-US" dirty="0"/>
              <a:t>If approved, signage language can be confirmed and created (May 2025)</a:t>
            </a:r>
          </a:p>
          <a:p>
            <a:r>
              <a:rPr lang="en-US" dirty="0"/>
              <a:t>Signage posted at entrances, College Information pages update with new information (June 2025)</a:t>
            </a:r>
          </a:p>
          <a:p>
            <a:r>
              <a:rPr lang="en-US" dirty="0"/>
              <a:t>New Hours in effect by July 1, 2025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762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4CE9EE3-E6DE-E268-B67A-1BFD0BC0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325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dirty="0"/>
              <a:t>Blake Bonnet</a:t>
            </a:r>
          </a:p>
          <a:p>
            <a:pPr marL="0" indent="0" algn="ctr">
              <a:buNone/>
            </a:pPr>
            <a:r>
              <a:rPr lang="en-US" sz="3600" dirty="0"/>
              <a:t>Lieutenant/Acting Chief of Police</a:t>
            </a:r>
          </a:p>
          <a:p>
            <a:pPr marL="0" indent="0" algn="ctr">
              <a:buNone/>
            </a:pPr>
            <a:r>
              <a:rPr lang="en-US" sz="3200" dirty="0">
                <a:hlinkClick r:id="rId2"/>
              </a:rPr>
              <a:t>Bbonnet@sbccd.edu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dirty="0"/>
              <a:t>909-387-1605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668BB42-045A-1AE9-C708-F9BE32B51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151" y="0"/>
            <a:ext cx="6036699" cy="1616203"/>
          </a:xfrm>
        </p:spPr>
        <p:txBody>
          <a:bodyPr anchor="b">
            <a:noAutofit/>
          </a:bodyPr>
          <a:lstStyle/>
          <a:p>
            <a:r>
              <a:rPr lang="en-US" b="1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291366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A2C0A62E7BA74B9B90CA7AA11E2CBB" ma:contentTypeVersion="15" ma:contentTypeDescription="Create a new document." ma:contentTypeScope="" ma:versionID="badfe72b02d456b54f6d2d6b0d26d6c9">
  <xsd:schema xmlns:xsd="http://www.w3.org/2001/XMLSchema" xmlns:xs="http://www.w3.org/2001/XMLSchema" xmlns:p="http://schemas.microsoft.com/office/2006/metadata/properties" xmlns:ns2="b8a2a147-b48d-41f1-9991-8cd49cb8ce64" xmlns:ns3="f5ad4f21-a1cc-488f-a61d-19c34a2a86e4" targetNamespace="http://schemas.microsoft.com/office/2006/metadata/properties" ma:root="true" ma:fieldsID="4ceea43d87cf7ce152da8a4382511a0a" ns2:_="" ns3:_="">
    <xsd:import namespace="b8a2a147-b48d-41f1-9991-8cd49cb8ce64"/>
    <xsd:import namespace="f5ad4f21-a1cc-488f-a61d-19c34a2a86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a2a147-b48d-41f1-9991-8cd49cb8ce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a6137252-1171-4ad3-9d61-ace8df6e309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ad4f21-a1cc-488f-a61d-19c34a2a86e4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da39c353-c901-413b-898d-949c639948ed}" ma:internalName="TaxCatchAll" ma:showField="CatchAllData" ma:web="f5ad4f21-a1cc-488f-a61d-19c34a2a86e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5ad4f21-a1cc-488f-a61d-19c34a2a86e4" xsi:nil="true"/>
    <lcf76f155ced4ddcb4097134ff3c332f xmlns="b8a2a147-b48d-41f1-9991-8cd49cb8ce6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534D36B-99CA-4E16-8802-13881EEC88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2EDB68C-191A-413B-926D-32424B7A4F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a2a147-b48d-41f1-9991-8cd49cb8ce64"/>
    <ds:schemaRef ds:uri="f5ad4f21-a1cc-488f-a61d-19c34a2a86e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8D9F5A3-1BE1-4C84-B80E-CE0274FE1696}">
  <ds:schemaRefs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b8a2a147-b48d-41f1-9991-8cd49cb8ce64"/>
    <ds:schemaRef ds:uri="http://purl.org/dc/terms/"/>
    <ds:schemaRef ds:uri="http://schemas.microsoft.com/office/infopath/2007/PartnerControls"/>
    <ds:schemaRef ds:uri="f5ad4f21-a1cc-488f-a61d-19c34a2a86e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1598</TotalTime>
  <Words>207</Words>
  <Application>Microsoft Office PowerPoint</Application>
  <PresentationFormat>Widescreen</PresentationFormat>
  <Paragraphs>61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 SAN BERNARDINO VALLEY COLLEGE          CAMPUS HOURS OF OPERATIONS (Update)  Presented by SBCCD PD Acting Chief of Police Blake Bonnet  </vt:lpstr>
      <vt:lpstr>Campus Hours of Operations (Update)</vt:lpstr>
      <vt:lpstr>Campus Hours of Operations (Update )</vt:lpstr>
      <vt:lpstr>Current Campus Signage</vt:lpstr>
      <vt:lpstr>Proposed Signage</vt:lpstr>
      <vt:lpstr>Campus Hours / Signage Timeline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Back</dc:title>
  <dc:creator>Torres, Jose Felipe</dc:creator>
  <cp:lastModifiedBy>Bonnet, Blake J</cp:lastModifiedBy>
  <cp:revision>94</cp:revision>
  <cp:lastPrinted>2021-05-12T16:05:35Z</cp:lastPrinted>
  <dcterms:created xsi:type="dcterms:W3CDTF">2020-08-04T18:05:47Z</dcterms:created>
  <dcterms:modified xsi:type="dcterms:W3CDTF">2025-04-21T21:44:55Z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0x010100B3A2C0A62E7BA74B9B90CA7AA11E2CBB</vt:lpwstr>
  </property>
  <property fmtid="{D5CDD505-2E9C-101B-9397-08002B2CF9AE}" pid="3" name="MediaServiceImageTags">
    <vt:lpwstr/>
  </property>
</Properties>
</file>