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59" r:id="rId2"/>
    <p:sldId id="260" r:id="rId3"/>
    <p:sldId id="298" r:id="rId4"/>
    <p:sldId id="261" r:id="rId5"/>
    <p:sldId id="282" r:id="rId6"/>
    <p:sldId id="283" r:id="rId7"/>
    <p:sldId id="284" r:id="rId8"/>
    <p:sldId id="285" r:id="rId9"/>
    <p:sldId id="286" r:id="rId10"/>
    <p:sldId id="287" r:id="rId11"/>
    <p:sldId id="291" r:id="rId12"/>
    <p:sldId id="288" r:id="rId13"/>
    <p:sldId id="289" r:id="rId14"/>
    <p:sldId id="290" r:id="rId15"/>
    <p:sldId id="262" r:id="rId16"/>
    <p:sldId id="264"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80" r:id="rId31"/>
    <p:sldId id="297" r:id="rId32"/>
    <p:sldId id="281" r:id="rId33"/>
    <p:sldId id="296" r:id="rId34"/>
    <p:sldId id="295" r:id="rId35"/>
    <p:sldId id="292" r:id="rId36"/>
    <p:sldId id="293" r:id="rId37"/>
    <p:sldId id="294"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4831"/>
    <a:srgbClr val="533A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20" autoAdjust="0"/>
  </p:normalViewPr>
  <p:slideViewPr>
    <p:cSldViewPr snapToGrid="0" snapToObjects="1">
      <p:cViewPr varScale="1">
        <p:scale>
          <a:sx n="86" d="100"/>
          <a:sy n="86" d="100"/>
        </p:scale>
        <p:origin x="90" y="39"/>
      </p:cViewPr>
      <p:guideLst/>
    </p:cSldViewPr>
  </p:slideViewPr>
  <p:notesTextViewPr>
    <p:cViewPr>
      <p:scale>
        <a:sx n="1" d="1"/>
        <a:sy n="1" d="1"/>
      </p:scale>
      <p:origin x="0" y="0"/>
    </p:cViewPr>
  </p:notesTextViewPr>
  <p:notesViewPr>
    <p:cSldViewPr snapToGrid="0" snapToObjects="1">
      <p:cViewPr varScale="1">
        <p:scale>
          <a:sx n="67" d="100"/>
          <a:sy n="67" d="100"/>
        </p:scale>
        <p:origin x="2583" y="6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1F1718C-EE5C-A545-A26B-F1D44DE2C295}" type="datetimeFigureOut">
              <a:rPr lang="en-US" smtClean="0"/>
              <a:t>10/29/2024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57E57F4-9D9C-5847-BCD2-13B860A1E044}" type="slidenum">
              <a:rPr lang="en-US" smtClean="0"/>
              <a:t>‹#›</a:t>
            </a:fld>
            <a:endParaRPr lang="en-US"/>
          </a:p>
        </p:txBody>
      </p:sp>
    </p:spTree>
    <p:extLst>
      <p:ext uri="{BB962C8B-B14F-4D97-AF65-F5344CB8AC3E}">
        <p14:creationId xmlns:p14="http://schemas.microsoft.com/office/powerpoint/2010/main" val="145459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a:t>
            </a:fld>
            <a:endParaRPr lang="en-US"/>
          </a:p>
        </p:txBody>
      </p:sp>
      <p:sp>
        <p:nvSpPr>
          <p:cNvPr id="6" name="Notes Placeholder 5">
            <a:extLst>
              <a:ext uri="{FF2B5EF4-FFF2-40B4-BE49-F238E27FC236}">
                <a16:creationId xmlns:a16="http://schemas.microsoft.com/office/drawing/2014/main" id="{77710A9C-51E1-407C-BD27-5717ABBD4008}"/>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575031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10</a:t>
            </a:fld>
            <a:endParaRPr lang="en-US"/>
          </a:p>
        </p:txBody>
      </p:sp>
      <p:sp>
        <p:nvSpPr>
          <p:cNvPr id="6" name="Notes Placeholder 5">
            <a:extLst>
              <a:ext uri="{FF2B5EF4-FFF2-40B4-BE49-F238E27FC236}">
                <a16:creationId xmlns:a16="http://schemas.microsoft.com/office/drawing/2014/main" id="{C4542285-120E-4293-8DAE-B3E7EB367D4B}"/>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929841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11</a:t>
            </a:fld>
            <a:endParaRPr lang="en-US"/>
          </a:p>
        </p:txBody>
      </p:sp>
      <p:sp>
        <p:nvSpPr>
          <p:cNvPr id="6" name="Notes Placeholder 5">
            <a:extLst>
              <a:ext uri="{FF2B5EF4-FFF2-40B4-BE49-F238E27FC236}">
                <a16:creationId xmlns:a16="http://schemas.microsoft.com/office/drawing/2014/main" id="{BEE1EA0D-BDFD-4969-9059-07CADCCDA96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8702095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12</a:t>
            </a:fld>
            <a:endParaRPr lang="en-US"/>
          </a:p>
        </p:txBody>
      </p:sp>
      <p:sp>
        <p:nvSpPr>
          <p:cNvPr id="6" name="Notes Placeholder 5">
            <a:extLst>
              <a:ext uri="{FF2B5EF4-FFF2-40B4-BE49-F238E27FC236}">
                <a16:creationId xmlns:a16="http://schemas.microsoft.com/office/drawing/2014/main" id="{D60BBD2D-B1E2-4798-B0F0-488D30E3C8C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466089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13</a:t>
            </a:fld>
            <a:endParaRPr lang="en-US"/>
          </a:p>
        </p:txBody>
      </p:sp>
      <p:sp>
        <p:nvSpPr>
          <p:cNvPr id="6" name="Notes Placeholder 5">
            <a:extLst>
              <a:ext uri="{FF2B5EF4-FFF2-40B4-BE49-F238E27FC236}">
                <a16:creationId xmlns:a16="http://schemas.microsoft.com/office/drawing/2014/main" id="{F34EEF33-7DCB-4339-90DA-A2D5B66B2E79}"/>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4113608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14</a:t>
            </a:fld>
            <a:endParaRPr lang="en-US"/>
          </a:p>
        </p:txBody>
      </p:sp>
      <p:sp>
        <p:nvSpPr>
          <p:cNvPr id="6" name="Notes Placeholder 5">
            <a:extLst>
              <a:ext uri="{FF2B5EF4-FFF2-40B4-BE49-F238E27FC236}">
                <a16:creationId xmlns:a16="http://schemas.microsoft.com/office/drawing/2014/main" id="{B1F31B83-CDC8-42F7-A746-307EF74CA54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793719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15</a:t>
            </a:fld>
            <a:endParaRPr lang="en-US"/>
          </a:p>
        </p:txBody>
      </p:sp>
      <p:sp>
        <p:nvSpPr>
          <p:cNvPr id="6" name="Notes Placeholder 5">
            <a:extLst>
              <a:ext uri="{FF2B5EF4-FFF2-40B4-BE49-F238E27FC236}">
                <a16:creationId xmlns:a16="http://schemas.microsoft.com/office/drawing/2014/main" id="{65F3134E-DC19-4EE2-9CBF-28DC21A7D545}"/>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17274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16</a:t>
            </a:fld>
            <a:endParaRPr lang="en-US"/>
          </a:p>
        </p:txBody>
      </p:sp>
      <p:sp>
        <p:nvSpPr>
          <p:cNvPr id="6" name="Notes Placeholder 5">
            <a:extLst>
              <a:ext uri="{FF2B5EF4-FFF2-40B4-BE49-F238E27FC236}">
                <a16:creationId xmlns:a16="http://schemas.microsoft.com/office/drawing/2014/main" id="{40F8D761-87C7-45DC-AC02-467B9D0D3AB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2811817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17</a:t>
            </a:fld>
            <a:endParaRPr lang="en-US"/>
          </a:p>
        </p:txBody>
      </p:sp>
      <p:sp>
        <p:nvSpPr>
          <p:cNvPr id="6" name="Notes Placeholder 5">
            <a:extLst>
              <a:ext uri="{FF2B5EF4-FFF2-40B4-BE49-F238E27FC236}">
                <a16:creationId xmlns:a16="http://schemas.microsoft.com/office/drawing/2014/main" id="{238D3D56-D80B-49CD-8314-8BA91407C38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2934726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18</a:t>
            </a:fld>
            <a:endParaRPr lang="en-US"/>
          </a:p>
        </p:txBody>
      </p:sp>
      <p:sp>
        <p:nvSpPr>
          <p:cNvPr id="6" name="Notes Placeholder 5">
            <a:extLst>
              <a:ext uri="{FF2B5EF4-FFF2-40B4-BE49-F238E27FC236}">
                <a16:creationId xmlns:a16="http://schemas.microsoft.com/office/drawing/2014/main" id="{FDB648E8-09E6-4C0D-B98C-0DDF1B9739D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889219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19</a:t>
            </a:fld>
            <a:endParaRPr lang="en-US"/>
          </a:p>
        </p:txBody>
      </p:sp>
      <p:sp>
        <p:nvSpPr>
          <p:cNvPr id="6" name="Notes Placeholder 5">
            <a:extLst>
              <a:ext uri="{FF2B5EF4-FFF2-40B4-BE49-F238E27FC236}">
                <a16:creationId xmlns:a16="http://schemas.microsoft.com/office/drawing/2014/main" id="{5720D4D3-4038-4E54-A728-88D62324AC5B}"/>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464123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a:t>
            </a:fld>
            <a:endParaRPr lang="en-US"/>
          </a:p>
        </p:txBody>
      </p:sp>
      <p:sp>
        <p:nvSpPr>
          <p:cNvPr id="6" name="Notes Placeholder 5">
            <a:extLst>
              <a:ext uri="{FF2B5EF4-FFF2-40B4-BE49-F238E27FC236}">
                <a16:creationId xmlns:a16="http://schemas.microsoft.com/office/drawing/2014/main" id="{ADDA426A-2A59-48C9-95FF-30518BCA271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779742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20</a:t>
            </a:fld>
            <a:endParaRPr lang="en-US"/>
          </a:p>
        </p:txBody>
      </p:sp>
      <p:sp>
        <p:nvSpPr>
          <p:cNvPr id="6" name="Notes Placeholder 5">
            <a:extLst>
              <a:ext uri="{FF2B5EF4-FFF2-40B4-BE49-F238E27FC236}">
                <a16:creationId xmlns:a16="http://schemas.microsoft.com/office/drawing/2014/main" id="{5306B362-D2EF-4FA5-AF24-D813A12AAE04}"/>
              </a:ext>
            </a:extLst>
          </p:cNvPr>
          <p:cNvSpPr>
            <a:spLocks noGrp="1"/>
          </p:cNvSpPr>
          <p:nvPr>
            <p:ph type="body" sz="quarter" idx="3"/>
          </p:nvPr>
        </p:nvSpPr>
        <p:spPr>
          <a:xfrm>
            <a:off x="701040" y="4495324"/>
            <a:ext cx="5608320" cy="3660458"/>
          </a:xfrm>
        </p:spPr>
        <p:txBody>
          <a:bodyPr/>
          <a:lstStyle/>
          <a:p>
            <a:endParaRPr lang="en-US"/>
          </a:p>
        </p:txBody>
      </p:sp>
    </p:spTree>
    <p:extLst>
      <p:ext uri="{BB962C8B-B14F-4D97-AF65-F5344CB8AC3E}">
        <p14:creationId xmlns:p14="http://schemas.microsoft.com/office/powerpoint/2010/main" val="6376528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21</a:t>
            </a:fld>
            <a:endParaRPr lang="en-US"/>
          </a:p>
        </p:txBody>
      </p:sp>
      <p:sp>
        <p:nvSpPr>
          <p:cNvPr id="6" name="Notes Placeholder 5">
            <a:extLst>
              <a:ext uri="{FF2B5EF4-FFF2-40B4-BE49-F238E27FC236}">
                <a16:creationId xmlns:a16="http://schemas.microsoft.com/office/drawing/2014/main" id="{3A0225F7-A8B4-4653-B1ED-C0B1B8750C0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5687482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22</a:t>
            </a:fld>
            <a:endParaRPr lang="en-US"/>
          </a:p>
        </p:txBody>
      </p:sp>
      <p:sp>
        <p:nvSpPr>
          <p:cNvPr id="6" name="Notes Placeholder 5">
            <a:extLst>
              <a:ext uri="{FF2B5EF4-FFF2-40B4-BE49-F238E27FC236}">
                <a16:creationId xmlns:a16="http://schemas.microsoft.com/office/drawing/2014/main" id="{C2C09332-90A2-4DB5-AA24-E0E5EF833908}"/>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9160847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23</a:t>
            </a:fld>
            <a:endParaRPr lang="en-US"/>
          </a:p>
        </p:txBody>
      </p:sp>
      <p:sp>
        <p:nvSpPr>
          <p:cNvPr id="6" name="Notes Placeholder 5">
            <a:extLst>
              <a:ext uri="{FF2B5EF4-FFF2-40B4-BE49-F238E27FC236}">
                <a16:creationId xmlns:a16="http://schemas.microsoft.com/office/drawing/2014/main" id="{F7B8B8DA-565D-4465-888D-F2199BBD8C12}"/>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192006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24</a:t>
            </a:fld>
            <a:endParaRPr lang="en-US"/>
          </a:p>
        </p:txBody>
      </p:sp>
      <p:sp>
        <p:nvSpPr>
          <p:cNvPr id="6" name="Notes Placeholder 5">
            <a:extLst>
              <a:ext uri="{FF2B5EF4-FFF2-40B4-BE49-F238E27FC236}">
                <a16:creationId xmlns:a16="http://schemas.microsoft.com/office/drawing/2014/main" id="{C109D1FA-1275-47E9-9480-D2282B8FA644}"/>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144767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25</a:t>
            </a:fld>
            <a:endParaRPr lang="en-US"/>
          </a:p>
        </p:txBody>
      </p:sp>
      <p:sp>
        <p:nvSpPr>
          <p:cNvPr id="6" name="Notes Placeholder 5">
            <a:extLst>
              <a:ext uri="{FF2B5EF4-FFF2-40B4-BE49-F238E27FC236}">
                <a16:creationId xmlns:a16="http://schemas.microsoft.com/office/drawing/2014/main" id="{D3C9AFB7-7DC0-40C9-B6C8-AD99C945BBF2}"/>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4212607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26</a:t>
            </a:fld>
            <a:endParaRPr lang="en-US"/>
          </a:p>
        </p:txBody>
      </p:sp>
      <p:sp>
        <p:nvSpPr>
          <p:cNvPr id="6" name="Notes Placeholder 5">
            <a:extLst>
              <a:ext uri="{FF2B5EF4-FFF2-40B4-BE49-F238E27FC236}">
                <a16:creationId xmlns:a16="http://schemas.microsoft.com/office/drawing/2014/main" id="{35EE32D6-6BE0-468E-8F57-0590211077EF}"/>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3505100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27</a:t>
            </a:fld>
            <a:endParaRPr lang="en-US"/>
          </a:p>
        </p:txBody>
      </p:sp>
      <p:sp>
        <p:nvSpPr>
          <p:cNvPr id="6" name="Notes Placeholder 5">
            <a:extLst>
              <a:ext uri="{FF2B5EF4-FFF2-40B4-BE49-F238E27FC236}">
                <a16:creationId xmlns:a16="http://schemas.microsoft.com/office/drawing/2014/main" id="{FAF90AD4-1693-44F8-8D73-F2F2744542C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2142780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28</a:t>
            </a:fld>
            <a:endParaRPr lang="en-US"/>
          </a:p>
        </p:txBody>
      </p:sp>
      <p:sp>
        <p:nvSpPr>
          <p:cNvPr id="6" name="Notes Placeholder 5">
            <a:extLst>
              <a:ext uri="{FF2B5EF4-FFF2-40B4-BE49-F238E27FC236}">
                <a16:creationId xmlns:a16="http://schemas.microsoft.com/office/drawing/2014/main" id="{0C42EEE8-BF23-45C7-B503-4DB81A22495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7851491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29</a:t>
            </a:fld>
            <a:endParaRPr lang="en-US"/>
          </a:p>
        </p:txBody>
      </p:sp>
      <p:sp>
        <p:nvSpPr>
          <p:cNvPr id="6" name="Notes Placeholder 5">
            <a:extLst>
              <a:ext uri="{FF2B5EF4-FFF2-40B4-BE49-F238E27FC236}">
                <a16:creationId xmlns:a16="http://schemas.microsoft.com/office/drawing/2014/main" id="{0820AA7D-6BE7-4E1F-8DAD-8B536FDADC42}"/>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4045563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a:t>
            </a:fld>
            <a:endParaRPr lang="en-US"/>
          </a:p>
        </p:txBody>
      </p:sp>
    </p:spTree>
    <p:extLst>
      <p:ext uri="{BB962C8B-B14F-4D97-AF65-F5344CB8AC3E}">
        <p14:creationId xmlns:p14="http://schemas.microsoft.com/office/powerpoint/2010/main" val="9973899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30</a:t>
            </a:fld>
            <a:endParaRPr lang="en-US"/>
          </a:p>
        </p:txBody>
      </p:sp>
      <p:sp>
        <p:nvSpPr>
          <p:cNvPr id="6" name="Notes Placeholder 5">
            <a:extLst>
              <a:ext uri="{FF2B5EF4-FFF2-40B4-BE49-F238E27FC236}">
                <a16:creationId xmlns:a16="http://schemas.microsoft.com/office/drawing/2014/main" id="{D4CF9DE0-8658-415D-AE42-8E57B7A2EE88}"/>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7370305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85863"/>
            <a:ext cx="5575300" cy="3136900"/>
          </a:xfrm>
        </p:spPr>
      </p:sp>
      <p:sp>
        <p:nvSpPr>
          <p:cNvPr id="4" name="Slide Number Placeholder 3"/>
          <p:cNvSpPr>
            <a:spLocks noGrp="1"/>
          </p:cNvSpPr>
          <p:nvPr>
            <p:ph type="sldNum" sz="quarter" idx="5"/>
          </p:nvPr>
        </p:nvSpPr>
        <p:spPr/>
        <p:txBody>
          <a:bodyPr/>
          <a:lstStyle/>
          <a:p>
            <a:fld id="{557E57F4-9D9C-5847-BCD2-13B860A1E044}" type="slidenum">
              <a:rPr lang="en-US" smtClean="0"/>
              <a:t>31</a:t>
            </a:fld>
            <a:endParaRPr lang="en-US"/>
          </a:p>
        </p:txBody>
      </p:sp>
      <p:sp>
        <p:nvSpPr>
          <p:cNvPr id="6" name="Notes Placeholder 5">
            <a:extLst>
              <a:ext uri="{FF2B5EF4-FFF2-40B4-BE49-F238E27FC236}">
                <a16:creationId xmlns:a16="http://schemas.microsoft.com/office/drawing/2014/main" id="{CAB9FABE-549A-49C4-B14D-959A06B17B92}"/>
              </a:ext>
            </a:extLst>
          </p:cNvPr>
          <p:cNvSpPr>
            <a:spLocks noGrp="1"/>
          </p:cNvSpPr>
          <p:nvPr>
            <p:ph type="body" sz="quarter" idx="3"/>
          </p:nvPr>
        </p:nvSpPr>
        <p:spPr>
          <a:xfrm>
            <a:off x="701040" y="4488180"/>
            <a:ext cx="5608320" cy="3660458"/>
          </a:xfrm>
        </p:spPr>
        <p:txBody>
          <a:bodyPr/>
          <a:lstStyle/>
          <a:p>
            <a:endParaRPr lang="en-US" dirty="0"/>
          </a:p>
        </p:txBody>
      </p:sp>
    </p:spTree>
    <p:extLst>
      <p:ext uri="{BB962C8B-B14F-4D97-AF65-F5344CB8AC3E}">
        <p14:creationId xmlns:p14="http://schemas.microsoft.com/office/powerpoint/2010/main" val="2016810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32</a:t>
            </a:fld>
            <a:endParaRPr lang="en-US"/>
          </a:p>
        </p:txBody>
      </p:sp>
      <p:sp>
        <p:nvSpPr>
          <p:cNvPr id="6" name="Notes Placeholder 5">
            <a:extLst>
              <a:ext uri="{FF2B5EF4-FFF2-40B4-BE49-F238E27FC236}">
                <a16:creationId xmlns:a16="http://schemas.microsoft.com/office/drawing/2014/main" id="{5D458028-1377-4BA4-A509-9EA3CE515F44}"/>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4884626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33</a:t>
            </a:fld>
            <a:endParaRPr lang="en-US"/>
          </a:p>
        </p:txBody>
      </p:sp>
    </p:spTree>
    <p:extLst>
      <p:ext uri="{BB962C8B-B14F-4D97-AF65-F5344CB8AC3E}">
        <p14:creationId xmlns:p14="http://schemas.microsoft.com/office/powerpoint/2010/main" val="34225388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34</a:t>
            </a:fld>
            <a:endParaRPr lang="en-US"/>
          </a:p>
        </p:txBody>
      </p:sp>
    </p:spTree>
    <p:extLst>
      <p:ext uri="{BB962C8B-B14F-4D97-AF65-F5344CB8AC3E}">
        <p14:creationId xmlns:p14="http://schemas.microsoft.com/office/powerpoint/2010/main" val="33078365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35</a:t>
            </a:fld>
            <a:endParaRPr lang="en-US"/>
          </a:p>
        </p:txBody>
      </p:sp>
    </p:spTree>
    <p:extLst>
      <p:ext uri="{BB962C8B-B14F-4D97-AF65-F5344CB8AC3E}">
        <p14:creationId xmlns:p14="http://schemas.microsoft.com/office/powerpoint/2010/main" val="32012415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36</a:t>
            </a:fld>
            <a:endParaRPr lang="en-US"/>
          </a:p>
        </p:txBody>
      </p:sp>
    </p:spTree>
    <p:extLst>
      <p:ext uri="{BB962C8B-B14F-4D97-AF65-F5344CB8AC3E}">
        <p14:creationId xmlns:p14="http://schemas.microsoft.com/office/powerpoint/2010/main" val="1843652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7E57F4-9D9C-5847-BCD2-13B860A1E044}" type="slidenum">
              <a:rPr lang="en-US" smtClean="0"/>
              <a:t>37</a:t>
            </a:fld>
            <a:endParaRPr lang="en-US"/>
          </a:p>
        </p:txBody>
      </p:sp>
    </p:spTree>
    <p:extLst>
      <p:ext uri="{BB962C8B-B14F-4D97-AF65-F5344CB8AC3E}">
        <p14:creationId xmlns:p14="http://schemas.microsoft.com/office/powerpoint/2010/main" val="2348576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4</a:t>
            </a:fld>
            <a:endParaRPr lang="en-US"/>
          </a:p>
        </p:txBody>
      </p:sp>
      <p:sp>
        <p:nvSpPr>
          <p:cNvPr id="6" name="Notes Placeholder 5">
            <a:extLst>
              <a:ext uri="{FF2B5EF4-FFF2-40B4-BE49-F238E27FC236}">
                <a16:creationId xmlns:a16="http://schemas.microsoft.com/office/drawing/2014/main" id="{7121B429-205F-42D8-A311-EF60AEFC76A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337567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5</a:t>
            </a:fld>
            <a:endParaRPr lang="en-US"/>
          </a:p>
        </p:txBody>
      </p:sp>
      <p:sp>
        <p:nvSpPr>
          <p:cNvPr id="6" name="Notes Placeholder 5">
            <a:extLst>
              <a:ext uri="{FF2B5EF4-FFF2-40B4-BE49-F238E27FC236}">
                <a16:creationId xmlns:a16="http://schemas.microsoft.com/office/drawing/2014/main" id="{976076A2-CF84-4F5D-9DCC-9182845A56D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59290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6</a:t>
            </a:fld>
            <a:endParaRPr lang="en-US"/>
          </a:p>
        </p:txBody>
      </p:sp>
      <p:sp>
        <p:nvSpPr>
          <p:cNvPr id="6" name="Notes Placeholder 5">
            <a:extLst>
              <a:ext uri="{FF2B5EF4-FFF2-40B4-BE49-F238E27FC236}">
                <a16:creationId xmlns:a16="http://schemas.microsoft.com/office/drawing/2014/main" id="{EFAF1069-FC92-4810-AE22-42B5F558EAB4}"/>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935670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7</a:t>
            </a:fld>
            <a:endParaRPr lang="en-US"/>
          </a:p>
        </p:txBody>
      </p:sp>
      <p:sp>
        <p:nvSpPr>
          <p:cNvPr id="6" name="Notes Placeholder 5">
            <a:extLst>
              <a:ext uri="{FF2B5EF4-FFF2-40B4-BE49-F238E27FC236}">
                <a16:creationId xmlns:a16="http://schemas.microsoft.com/office/drawing/2014/main" id="{172F47AF-BCC8-4AB1-87C7-950CCF73D2E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487285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8</a:t>
            </a:fld>
            <a:endParaRPr lang="en-US"/>
          </a:p>
        </p:txBody>
      </p:sp>
      <p:sp>
        <p:nvSpPr>
          <p:cNvPr id="6" name="Notes Placeholder 5">
            <a:extLst>
              <a:ext uri="{FF2B5EF4-FFF2-40B4-BE49-F238E27FC236}">
                <a16:creationId xmlns:a16="http://schemas.microsoft.com/office/drawing/2014/main" id="{EFFC51B4-BD55-4169-8F10-44CE9A1BCCE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402057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557E57F4-9D9C-5847-BCD2-13B860A1E044}" type="slidenum">
              <a:rPr lang="en-US" smtClean="0"/>
              <a:t>9</a:t>
            </a:fld>
            <a:endParaRPr lang="en-US"/>
          </a:p>
        </p:txBody>
      </p:sp>
      <p:sp>
        <p:nvSpPr>
          <p:cNvPr id="6" name="Notes Placeholder 5">
            <a:extLst>
              <a:ext uri="{FF2B5EF4-FFF2-40B4-BE49-F238E27FC236}">
                <a16:creationId xmlns:a16="http://schemas.microsoft.com/office/drawing/2014/main" id="{6F6D89B3-C347-4180-A496-8F1678C350CF}"/>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1582231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Title Slide">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pic>
        <p:nvPicPr>
          <p:cNvPr id="4" name="Picture 3" descr="Academic Senate for California Community Colleges Logo">
            <a:extLst>
              <a:ext uri="{FF2B5EF4-FFF2-40B4-BE49-F238E27FC236}">
                <a16:creationId xmlns:a16="http://schemas.microsoft.com/office/drawing/2014/main" id="{13A6256D-FB97-4441-AB98-9691F3E35A5F}"/>
              </a:ext>
              <a:ext uri="{C183D7F6-B498-43B3-948B-1728B52AA6E4}">
                <adec:decorative xmlns:adec="http://schemas.microsoft.com/office/drawing/2017/decorative" val="0"/>
              </a:ext>
            </a:extLst>
          </p:cNvPr>
          <p:cNvPicPr>
            <a:picLocks noChangeAspect="1"/>
          </p:cNvPicPr>
          <p:nvPr userDrawn="1"/>
        </p:nvPicPr>
        <p:blipFill>
          <a:blip r:embed="rId4"/>
          <a:stretch>
            <a:fillRect/>
          </a:stretch>
        </p:blipFill>
        <p:spPr>
          <a:xfrm>
            <a:off x="1995054" y="829173"/>
            <a:ext cx="4540210" cy="1146403"/>
          </a:xfrm>
          <a:prstGeom prst="rect">
            <a:avLst/>
          </a:prstGeom>
        </p:spPr>
      </p:pic>
      <p:sp>
        <p:nvSpPr>
          <p:cNvPr id="7" name="Title 1">
            <a:extLst>
              <a:ext uri="{FF2B5EF4-FFF2-40B4-BE49-F238E27FC236}">
                <a16:creationId xmlns:a16="http://schemas.microsoft.com/office/drawing/2014/main" id="{E740FD2D-D9B8-AC45-BEA0-7C7100EE63E3}"/>
              </a:ext>
            </a:extLst>
          </p:cNvPr>
          <p:cNvSpPr>
            <a:spLocks noGrp="1"/>
          </p:cNvSpPr>
          <p:nvPr>
            <p:ph type="title" hasCustomPrompt="1"/>
          </p:nvPr>
        </p:nvSpPr>
        <p:spPr>
          <a:xfrm>
            <a:off x="2133598" y="3310151"/>
            <a:ext cx="9213852" cy="1730771"/>
          </a:xfrm>
          <a:prstGeom prst="rect">
            <a:avLst/>
          </a:prstGeom>
        </p:spPr>
        <p:txBody>
          <a:bodyPr anchor="b"/>
          <a:lstStyle>
            <a:lvl1pPr algn="l">
              <a:defRPr sz="4400">
                <a:solidFill>
                  <a:schemeClr val="bg1"/>
                </a:solidFill>
                <a:latin typeface="+mj-lt"/>
              </a:defRPr>
            </a:lvl1pPr>
          </a:lstStyle>
          <a:p>
            <a:r>
              <a:rPr lang="en-US" dirty="0"/>
              <a:t>Click to edit title</a:t>
            </a:r>
          </a:p>
        </p:txBody>
      </p:sp>
      <p:sp>
        <p:nvSpPr>
          <p:cNvPr id="9" name="Subtitle 2">
            <a:extLst>
              <a:ext uri="{FF2B5EF4-FFF2-40B4-BE49-F238E27FC236}">
                <a16:creationId xmlns:a16="http://schemas.microsoft.com/office/drawing/2014/main" id="{A82942B2-99AC-87D1-4A4F-2A27FBF602BB}"/>
              </a:ext>
            </a:extLst>
          </p:cNvPr>
          <p:cNvSpPr>
            <a:spLocks noGrp="1"/>
          </p:cNvSpPr>
          <p:nvPr>
            <p:ph type="subTitle" idx="1"/>
          </p:nvPr>
        </p:nvSpPr>
        <p:spPr>
          <a:xfrm>
            <a:off x="2133598" y="5169192"/>
            <a:ext cx="9213852" cy="1312648"/>
          </a:xfrm>
        </p:spPr>
        <p:txBody>
          <a:bodyPr>
            <a:normAutofit/>
          </a:bodyPr>
          <a:lstStyle>
            <a:lvl1pPr marL="0" indent="0" algn="l">
              <a:buNone/>
              <a:defRPr sz="2000">
                <a:solidFill>
                  <a:schemeClr val="bg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05746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 Section Slide">
    <p:bg>
      <p:bgRef idx="1001">
        <a:schemeClr val="bg1"/>
      </p:bgRef>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42E40F4-06B3-A04E-BAB7-ACB4DFADECBE}"/>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4" name="Rectangle 3">
              <a:extLst>
                <a:ext uri="{FF2B5EF4-FFF2-40B4-BE49-F238E27FC236}">
                  <a16:creationId xmlns:a16="http://schemas.microsoft.com/office/drawing/2014/main" id="{C44F28EA-8038-9B43-A556-FDEFBE65B481}"/>
                </a:ext>
              </a:extLst>
            </p:cNvPr>
            <p:cNvSpPr/>
            <p:nvPr userDrawn="1"/>
          </p:nvSpPr>
          <p:spPr>
            <a:xfrm>
              <a:off x="0" y="0"/>
              <a:ext cx="12192000" cy="18842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7F127A8-4F37-D142-AB91-ECA155293916}"/>
                </a:ext>
              </a:extLst>
            </p:cNvPr>
            <p:cNvSpPr/>
            <p:nvPr userDrawn="1"/>
          </p:nvSpPr>
          <p:spPr>
            <a:xfrm>
              <a:off x="0" y="6276109"/>
              <a:ext cx="12192000" cy="5818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5738914-F2C2-854D-9708-D737579C324E}"/>
                </a:ext>
              </a:extLst>
            </p:cNvPr>
            <p:cNvSpPr/>
            <p:nvPr userDrawn="1"/>
          </p:nvSpPr>
          <p:spPr>
            <a:xfrm>
              <a:off x="0" y="1867368"/>
              <a:ext cx="12192000" cy="14978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8E5331D-721A-754F-942B-A90651FFD257}"/>
              </a:ext>
            </a:extLst>
          </p:cNvPr>
          <p:cNvSpPr>
            <a:spLocks noGrp="1"/>
          </p:cNvSpPr>
          <p:nvPr>
            <p:ph type="title" hasCustomPrompt="1"/>
          </p:nvPr>
        </p:nvSpPr>
        <p:spPr>
          <a:xfrm>
            <a:off x="831850" y="434518"/>
            <a:ext cx="10515600" cy="1312648"/>
          </a:xfrm>
          <a:prstGeom prst="rect">
            <a:avLst/>
          </a:prstGeom>
        </p:spPr>
        <p:txBody>
          <a:bodyPr anchor="b">
            <a:normAutofit/>
          </a:bodyPr>
          <a:lstStyle>
            <a:lvl1pPr algn="l">
              <a:defRPr sz="3600">
                <a:solidFill>
                  <a:schemeClr val="bg1"/>
                </a:solidFill>
                <a:latin typeface="+mj-lt"/>
              </a:defRPr>
            </a:lvl1pPr>
          </a:lstStyle>
          <a:p>
            <a:r>
              <a:rPr lang="en-US" dirty="0"/>
              <a:t>Click to edit section title</a:t>
            </a:r>
          </a:p>
        </p:txBody>
      </p:sp>
      <p:sp>
        <p:nvSpPr>
          <p:cNvPr id="3" name="Text Placeholder 2">
            <a:extLst>
              <a:ext uri="{FF2B5EF4-FFF2-40B4-BE49-F238E27FC236}">
                <a16:creationId xmlns:a16="http://schemas.microsoft.com/office/drawing/2014/main" id="{C3C4F635-4E32-2C45-9BD9-9C4B375AB562}"/>
              </a:ext>
            </a:extLst>
          </p:cNvPr>
          <p:cNvSpPr>
            <a:spLocks noGrp="1"/>
          </p:cNvSpPr>
          <p:nvPr>
            <p:ph type="body" idx="1" hasCustomPrompt="1"/>
          </p:nvPr>
        </p:nvSpPr>
        <p:spPr>
          <a:xfrm>
            <a:off x="831850" y="2221728"/>
            <a:ext cx="10515600" cy="706823"/>
          </a:xfrm>
        </p:spPr>
        <p:txBody>
          <a:bodyPr>
            <a:normAutofit/>
          </a:bodyPr>
          <a:lstStyle>
            <a:lvl1pPr marL="0" indent="0" algn="l">
              <a:buNone/>
              <a:defRPr sz="2200">
                <a:solidFill>
                  <a:schemeClr val="bg2">
                    <a:lumMod val="25000"/>
                  </a:schemeClr>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edit subtitle</a:t>
            </a:r>
          </a:p>
        </p:txBody>
      </p:sp>
      <p:sp>
        <p:nvSpPr>
          <p:cNvPr id="8" name="Content Placeholder 2">
            <a:extLst>
              <a:ext uri="{FF2B5EF4-FFF2-40B4-BE49-F238E27FC236}">
                <a16:creationId xmlns:a16="http://schemas.microsoft.com/office/drawing/2014/main" id="{8602FC1C-E415-C14A-9431-D009CC2D5E3F}"/>
              </a:ext>
            </a:extLst>
          </p:cNvPr>
          <p:cNvSpPr>
            <a:spLocks noGrp="1"/>
          </p:cNvSpPr>
          <p:nvPr>
            <p:ph idx="10"/>
          </p:nvPr>
        </p:nvSpPr>
        <p:spPr>
          <a:xfrm>
            <a:off x="831850" y="2997965"/>
            <a:ext cx="10515600" cy="3093226"/>
          </a:xfrm>
        </p:spPr>
        <p:txBody>
          <a:bodyPr/>
          <a:lstStyle>
            <a:lvl1pPr>
              <a:defRPr sz="2000">
                <a:latin typeface="+mn-lt"/>
              </a:defRPr>
            </a:lvl1pPr>
            <a:lvl2pPr>
              <a:defRPr sz="1800">
                <a:latin typeface="+mn-lt"/>
              </a:defRPr>
            </a:lvl2pPr>
            <a:lvl3pPr>
              <a:defRPr sz="1700">
                <a:latin typeface="+mn-lt"/>
              </a:defRPr>
            </a:lvl3pPr>
            <a:lvl4pPr>
              <a:defRPr sz="1600">
                <a:latin typeface="+mn-lt"/>
              </a:defRPr>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Slide Number Placeholder 5">
            <a:extLst>
              <a:ext uri="{FF2B5EF4-FFF2-40B4-BE49-F238E27FC236}">
                <a16:creationId xmlns:a16="http://schemas.microsoft.com/office/drawing/2014/main" id="{CC66BCDF-2525-4D46-9D4F-607A8C6C681D}"/>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bg1"/>
                </a:solidFill>
                <a:latin typeface="+mn-lt"/>
              </a:defRPr>
            </a:lvl1pPr>
          </a:lstStyle>
          <a:p>
            <a:fld id="{492D8F1A-69A8-9242-9469-8400121D240A}" type="slidenum">
              <a:rPr lang="en-US" smtClean="0"/>
              <a:pPr/>
              <a:t>‹#›</a:t>
            </a:fld>
            <a:endParaRPr lang="en-US" dirty="0"/>
          </a:p>
        </p:txBody>
      </p:sp>
      <p:pic>
        <p:nvPicPr>
          <p:cNvPr id="15" name="Picture 14" descr="A picture containing text, clipart&#10;&#10;Description automatically generated">
            <a:extLst>
              <a:ext uri="{FF2B5EF4-FFF2-40B4-BE49-F238E27FC236}">
                <a16:creationId xmlns:a16="http://schemas.microsoft.com/office/drawing/2014/main" id="{EF3575F3-61AA-334D-BF34-D3D1B80F2C90}"/>
              </a:ext>
            </a:extLst>
          </p:cNvPr>
          <p:cNvPicPr>
            <a:picLocks noChangeAspect="1"/>
          </p:cNvPicPr>
          <p:nvPr userDrawn="1"/>
        </p:nvPicPr>
        <p:blipFill>
          <a:blip r:embed="rId2"/>
          <a:stretch>
            <a:fillRect/>
          </a:stretch>
        </p:blipFill>
        <p:spPr>
          <a:xfrm>
            <a:off x="800427" y="6345089"/>
            <a:ext cx="419026" cy="419026"/>
          </a:xfrm>
          <a:prstGeom prst="rect">
            <a:avLst/>
          </a:prstGeom>
        </p:spPr>
      </p:pic>
    </p:spTree>
    <p:extLst>
      <p:ext uri="{BB962C8B-B14F-4D97-AF65-F5344CB8AC3E}">
        <p14:creationId xmlns:p14="http://schemas.microsoft.com/office/powerpoint/2010/main" val="213878440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Content 2 Column Slide">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A72E784-6603-5141-900A-EDC5CB738396}"/>
              </a:ext>
              <a:ext uri="{C183D7F6-B498-43B3-948B-1728B52AA6E4}">
                <adec:decorative xmlns:adec="http://schemas.microsoft.com/office/drawing/2017/decorative" val="1"/>
              </a:ext>
            </a:extLst>
          </p:cNvPr>
          <p:cNvGrpSpPr/>
          <p:nvPr userDrawn="1"/>
        </p:nvGrpSpPr>
        <p:grpSpPr>
          <a:xfrm>
            <a:off x="0" y="0"/>
            <a:ext cx="12192000" cy="798858"/>
            <a:chOff x="0" y="0"/>
            <a:chExt cx="12192000" cy="798858"/>
          </a:xfrm>
        </p:grpSpPr>
        <p:sp>
          <p:nvSpPr>
            <p:cNvPr id="6" name="Rectangle 5">
              <a:extLst>
                <a:ext uri="{FF2B5EF4-FFF2-40B4-BE49-F238E27FC236}">
                  <a16:creationId xmlns:a16="http://schemas.microsoft.com/office/drawing/2014/main" id="{B2E8C9FE-4888-374D-BF4B-9F4375830E71}"/>
                </a:ext>
              </a:extLst>
            </p:cNvPr>
            <p:cNvSpPr/>
            <p:nvPr userDrawn="1"/>
          </p:nvSpPr>
          <p:spPr>
            <a:xfrm>
              <a:off x="0" y="0"/>
              <a:ext cx="12192000" cy="674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0545F2B-08F9-4E48-A235-37643862447C}"/>
                </a:ext>
              </a:extLst>
            </p:cNvPr>
            <p:cNvSpPr/>
            <p:nvPr userDrawn="1"/>
          </p:nvSpPr>
          <p:spPr>
            <a:xfrm>
              <a:off x="0" y="674328"/>
              <a:ext cx="12192000" cy="124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F928DA5A-03EB-7C4E-BED7-BCB1E5A11604}"/>
              </a:ext>
            </a:extLst>
          </p:cNvPr>
          <p:cNvSpPr>
            <a:spLocks noGrp="1"/>
          </p:cNvSpPr>
          <p:nvPr>
            <p:ph type="title" hasCustomPrompt="1"/>
          </p:nvPr>
        </p:nvSpPr>
        <p:spPr>
          <a:xfrm>
            <a:off x="838200" y="1014921"/>
            <a:ext cx="10515600" cy="1146991"/>
          </a:xfrm>
          <a:prstGeom prst="rect">
            <a:avLst/>
          </a:prstGeom>
        </p:spPr>
        <p:txBody>
          <a:bodyPr anchor="b">
            <a:normAutofit/>
          </a:bodyPr>
          <a:lstStyle>
            <a:lvl1pPr>
              <a:defRPr sz="3600">
                <a:solidFill>
                  <a:schemeClr val="tx2"/>
                </a:solidFill>
              </a:defRPr>
            </a:lvl1pPr>
          </a:lstStyle>
          <a:p>
            <a:r>
              <a:rPr lang="en-US" dirty="0"/>
              <a:t>Click to edit page title</a:t>
            </a:r>
          </a:p>
        </p:txBody>
      </p:sp>
      <p:sp>
        <p:nvSpPr>
          <p:cNvPr id="3" name="Content Placeholder 2">
            <a:extLst>
              <a:ext uri="{FF2B5EF4-FFF2-40B4-BE49-F238E27FC236}">
                <a16:creationId xmlns:a16="http://schemas.microsoft.com/office/drawing/2014/main" id="{11062FDB-A149-0B44-BB49-58F5C3155A54}"/>
              </a:ext>
            </a:extLst>
          </p:cNvPr>
          <p:cNvSpPr>
            <a:spLocks noGrp="1"/>
          </p:cNvSpPr>
          <p:nvPr>
            <p:ph sz="half" idx="1"/>
          </p:nvPr>
        </p:nvSpPr>
        <p:spPr>
          <a:xfrm>
            <a:off x="838200" y="2286442"/>
            <a:ext cx="5181600" cy="4008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B07721E-11C3-6B42-AE2E-8506E4B9E51F}"/>
              </a:ext>
            </a:extLst>
          </p:cNvPr>
          <p:cNvSpPr>
            <a:spLocks noGrp="1"/>
          </p:cNvSpPr>
          <p:nvPr>
            <p:ph sz="half" idx="2"/>
          </p:nvPr>
        </p:nvSpPr>
        <p:spPr>
          <a:xfrm>
            <a:off x="6172200" y="2286442"/>
            <a:ext cx="5181600" cy="4008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lide Number Placeholder 5">
            <a:extLst>
              <a:ext uri="{FF2B5EF4-FFF2-40B4-BE49-F238E27FC236}">
                <a16:creationId xmlns:a16="http://schemas.microsoft.com/office/drawing/2014/main" id="{25D2E1E8-B870-864B-A0DD-EC84E238C58D}"/>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Tree>
    <p:extLst>
      <p:ext uri="{BB962C8B-B14F-4D97-AF65-F5344CB8AC3E}">
        <p14:creationId xmlns:p14="http://schemas.microsoft.com/office/powerpoint/2010/main" val="32626646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Content Slide">
    <p:bg>
      <p:bgRef idx="1001">
        <a:schemeClr val="bg1"/>
      </p:bgRef>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80A3442-1326-DF4E-A985-460C269301C6}"/>
              </a:ext>
            </a:extLst>
          </p:cNvPr>
          <p:cNvSpPr>
            <a:spLocks noGrp="1"/>
          </p:cNvSpPr>
          <p:nvPr>
            <p:ph type="title" hasCustomPrompt="1"/>
          </p:nvPr>
        </p:nvSpPr>
        <p:spPr>
          <a:xfrm>
            <a:off x="838200" y="1014921"/>
            <a:ext cx="10515600" cy="1146991"/>
          </a:xfrm>
          <a:prstGeom prst="rect">
            <a:avLst/>
          </a:prstGeom>
        </p:spPr>
        <p:txBody>
          <a:bodyPr anchor="b">
            <a:normAutofit/>
          </a:bodyPr>
          <a:lstStyle>
            <a:lvl1pPr>
              <a:defRPr sz="3600">
                <a:solidFill>
                  <a:schemeClr val="tx2"/>
                </a:solidFill>
              </a:defRPr>
            </a:lvl1pPr>
          </a:lstStyle>
          <a:p>
            <a:r>
              <a:rPr lang="en-US" dirty="0"/>
              <a:t>Click to edit page title</a:t>
            </a:r>
          </a:p>
        </p:txBody>
      </p:sp>
      <p:sp>
        <p:nvSpPr>
          <p:cNvPr id="8" name="Content Placeholder 2">
            <a:extLst>
              <a:ext uri="{FF2B5EF4-FFF2-40B4-BE49-F238E27FC236}">
                <a16:creationId xmlns:a16="http://schemas.microsoft.com/office/drawing/2014/main" id="{310C3C29-A639-4947-ABE0-595414656825}"/>
              </a:ext>
            </a:extLst>
          </p:cNvPr>
          <p:cNvSpPr>
            <a:spLocks noGrp="1"/>
          </p:cNvSpPr>
          <p:nvPr>
            <p:ph sz="half" idx="1"/>
          </p:nvPr>
        </p:nvSpPr>
        <p:spPr>
          <a:xfrm>
            <a:off x="838200" y="2286443"/>
            <a:ext cx="10515600" cy="4008032"/>
          </a:xfrm>
        </p:spPr>
        <p:txBody>
          <a:bodyPr/>
          <a:lstStyle>
            <a:lvl1pPr>
              <a:defRPr sz="2800"/>
            </a:lvl1pPr>
            <a:lvl2pPr>
              <a:defRPr sz="2400"/>
            </a:lvl2pPr>
            <a:lvl3pPr>
              <a:defRPr sz="2000"/>
            </a:lvl3pPr>
            <a:lvl4pPr>
              <a:defRPr sz="18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4" name="Group 13">
            <a:extLst>
              <a:ext uri="{FF2B5EF4-FFF2-40B4-BE49-F238E27FC236}">
                <a16:creationId xmlns:a16="http://schemas.microsoft.com/office/drawing/2014/main" id="{AD1F3C40-5FAB-184D-A6C1-099E99E4409B}"/>
              </a:ext>
              <a:ext uri="{C183D7F6-B498-43B3-948B-1728B52AA6E4}">
                <adec:decorative xmlns:adec="http://schemas.microsoft.com/office/drawing/2017/decorative" val="1"/>
              </a:ext>
            </a:extLst>
          </p:cNvPr>
          <p:cNvGrpSpPr/>
          <p:nvPr userDrawn="1"/>
        </p:nvGrpSpPr>
        <p:grpSpPr>
          <a:xfrm>
            <a:off x="0" y="0"/>
            <a:ext cx="12192000" cy="798858"/>
            <a:chOff x="0" y="0"/>
            <a:chExt cx="12192000" cy="798858"/>
          </a:xfrm>
        </p:grpSpPr>
        <p:sp>
          <p:nvSpPr>
            <p:cNvPr id="15" name="Rectangle 14">
              <a:extLst>
                <a:ext uri="{FF2B5EF4-FFF2-40B4-BE49-F238E27FC236}">
                  <a16:creationId xmlns:a16="http://schemas.microsoft.com/office/drawing/2014/main" id="{CCC7A901-E22C-AA4F-BADC-39C915201514}"/>
                </a:ext>
              </a:extLst>
            </p:cNvPr>
            <p:cNvSpPr/>
            <p:nvPr userDrawn="1"/>
          </p:nvSpPr>
          <p:spPr>
            <a:xfrm>
              <a:off x="0" y="0"/>
              <a:ext cx="12192000" cy="674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4DCA827-EDB4-3B4C-BA9A-41E10F08A1A4}"/>
                </a:ext>
              </a:extLst>
            </p:cNvPr>
            <p:cNvSpPr/>
            <p:nvPr userDrawn="1"/>
          </p:nvSpPr>
          <p:spPr>
            <a:xfrm>
              <a:off x="0" y="674328"/>
              <a:ext cx="12192000" cy="124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Slide Number Placeholder 5">
            <a:extLst>
              <a:ext uri="{FF2B5EF4-FFF2-40B4-BE49-F238E27FC236}">
                <a16:creationId xmlns:a16="http://schemas.microsoft.com/office/drawing/2014/main" id="{2EDCC086-ABB3-8D4F-8394-C8FE42171727}"/>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Tree>
    <p:extLst>
      <p:ext uri="{BB962C8B-B14F-4D97-AF65-F5344CB8AC3E}">
        <p14:creationId xmlns:p14="http://schemas.microsoft.com/office/powerpoint/2010/main" val="105628362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B9249B-BE17-6849-9D73-B0C3BA84C550}"/>
              </a:ext>
            </a:extLst>
          </p:cNvPr>
          <p:cNvSpPr>
            <a:spLocks noGrp="1"/>
          </p:cNvSpPr>
          <p:nvPr>
            <p:ph type="sldNum" sz="quarter" idx="12"/>
          </p:nvPr>
        </p:nvSpPr>
        <p:spPr/>
        <p:txBody>
          <a:bodyPr/>
          <a:lstStyle/>
          <a:p>
            <a:fld id="{492D8F1A-69A8-9242-9469-8400121D240A}" type="slidenum">
              <a:rPr lang="en-US" smtClean="0"/>
              <a:t>‹#›</a:t>
            </a:fld>
            <a:endParaRPr lang="en-US" dirty="0"/>
          </a:p>
        </p:txBody>
      </p:sp>
    </p:spTree>
    <p:extLst>
      <p:ext uri="{BB962C8B-B14F-4D97-AF65-F5344CB8AC3E}">
        <p14:creationId xmlns:p14="http://schemas.microsoft.com/office/powerpoint/2010/main" val="5688669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E3A2FC3-D2C7-9B4C-9B9B-A2C7D0FDA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 Remember to ad alt text to all imported graphics and images.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2F650318-0809-C04F-9288-E60B69D54831}"/>
              </a:ext>
            </a:extLst>
          </p:cNvPr>
          <p:cNvSpPr>
            <a:spLocks noGrp="1"/>
          </p:cNvSpPr>
          <p:nvPr>
            <p:ph type="sldNum" sz="quarter" idx="4"/>
          </p:nvPr>
        </p:nvSpPr>
        <p:spPr>
          <a:xfrm>
            <a:off x="1240719" y="6462512"/>
            <a:ext cx="820479" cy="225365"/>
          </a:xfrm>
          <a:prstGeom prst="rect">
            <a:avLst/>
          </a:prstGeom>
        </p:spPr>
        <p:txBody>
          <a:bodyPr vert="horz" lIns="91440" tIns="45720" rIns="91440" bIns="45720" rtlCol="0" anchor="ctr"/>
          <a:lstStyle>
            <a:lvl1pPr algn="l">
              <a:defRPr sz="1200">
                <a:solidFill>
                  <a:schemeClr val="tx2"/>
                </a:solidFill>
                <a:latin typeface="+mn-lt"/>
              </a:defRPr>
            </a:lvl1pPr>
          </a:lstStyle>
          <a:p>
            <a:fld id="{492D8F1A-69A8-9242-9469-8400121D240A}" type="slidenum">
              <a:rPr lang="en-US" smtClean="0"/>
              <a:pPr/>
              <a:t>‹#›</a:t>
            </a:fld>
            <a:endParaRPr lang="en-US" dirty="0"/>
          </a:p>
        </p:txBody>
      </p:sp>
      <p:sp>
        <p:nvSpPr>
          <p:cNvPr id="7" name="Title Placeholder 6">
            <a:extLst>
              <a:ext uri="{FF2B5EF4-FFF2-40B4-BE49-F238E27FC236}">
                <a16:creationId xmlns:a16="http://schemas.microsoft.com/office/drawing/2014/main" id="{456AC5D1-15F0-954C-A07F-F99E0C1534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pic>
        <p:nvPicPr>
          <p:cNvPr id="4" name="Picture 3" descr="A picture containing text, clipart&#10;&#10;Description automatically generated">
            <a:extLst>
              <a:ext uri="{FF2B5EF4-FFF2-40B4-BE49-F238E27FC236}">
                <a16:creationId xmlns:a16="http://schemas.microsoft.com/office/drawing/2014/main" id="{C6674C29-43EE-134E-93EF-70FA560253B1}"/>
              </a:ext>
            </a:extLst>
          </p:cNvPr>
          <p:cNvPicPr>
            <a:picLocks noChangeAspect="1"/>
          </p:cNvPicPr>
          <p:nvPr userDrawn="1"/>
        </p:nvPicPr>
        <p:blipFill>
          <a:blip r:embed="rId7"/>
          <a:stretch>
            <a:fillRect/>
          </a:stretch>
        </p:blipFill>
        <p:spPr>
          <a:xfrm>
            <a:off x="800427" y="6345089"/>
            <a:ext cx="419026" cy="419026"/>
          </a:xfrm>
          <a:prstGeom prst="rect">
            <a:avLst/>
          </a:prstGeom>
        </p:spPr>
      </p:pic>
    </p:spTree>
    <p:extLst>
      <p:ext uri="{BB962C8B-B14F-4D97-AF65-F5344CB8AC3E}">
        <p14:creationId xmlns:p14="http://schemas.microsoft.com/office/powerpoint/2010/main" val="984657070"/>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52" r:id="rId3"/>
    <p:sldLayoutId id="2147483667" r:id="rId4"/>
    <p:sldLayoutId id="2147483655" r:id="rId5"/>
  </p:sldLayoutIdLst>
  <p:hf hdr="0" ftr="0" dt="0"/>
  <p:txStyles>
    <p:titleStyle>
      <a:lvl1pPr algn="l" defTabSz="914400" rtl="0" eaLnBrk="1" latinLnBrk="0" hangingPunct="1">
        <a:lnSpc>
          <a:spcPct val="90000"/>
        </a:lnSpc>
        <a:spcBef>
          <a:spcPct val="0"/>
        </a:spcBef>
        <a:buNone/>
        <a:defRPr sz="4400" kern="1200">
          <a:solidFill>
            <a:schemeClr val="accent2"/>
          </a:solidFill>
          <a:latin typeface="+mj-lt"/>
          <a:ea typeface="Palatino"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bg2">
              <a:lumMod val="25000"/>
            </a:schemeClr>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2">
              <a:lumMod val="25000"/>
            </a:schemeClr>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700" b="0" i="0" kern="1200">
          <a:solidFill>
            <a:schemeClr val="bg2">
              <a:lumMod val="25000"/>
            </a:schemeClr>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chemeClr val="bg2">
              <a:lumMod val="25000"/>
            </a:schemeClr>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chemeClr val="bg2">
              <a:lumMod val="25000"/>
            </a:schemeClr>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oag.ca.gov/system/files/opinions/pdfs/83-304_0.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govt.westlaw.com/calregs/Browse/Home/California/CaliforniaCodeofRegulations?guid=I603DC2604C6911EC93A8000D3A7C4BC3&amp;transitionType=Default&amp;contextData=%28sc.Default%2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8" Type="http://schemas.openxmlformats.org/officeDocument/2006/relationships/hyperlink" Target="https://2917dbb3-64ed-41ad-a761-74ecc505ac66.filesusr.com/ugd/b03e13_4c6c1fc03f0b4f268c35dce696947c07.pdf?index=true" TargetMode="External"/><Relationship Id="rId3" Type="http://schemas.openxmlformats.org/officeDocument/2006/relationships/hyperlink" Target="https://www.consensusdecisionmaking.org/" TargetMode="External"/><Relationship Id="rId7" Type="http://schemas.openxmlformats.org/officeDocument/2006/relationships/hyperlink" Target="https://www.co-intelligence.org/I-comparisonRR-CC-DF.html"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hyperlink" Target="https://www.iafflocal1723.org/members-area/atwoods-rules-for-meetings/" TargetMode="External"/><Relationship Id="rId5" Type="http://schemas.openxmlformats.org/officeDocument/2006/relationships/hyperlink" Target="https://www.counseling.org/docs/default-source/Branches/simplified-roberts-rules-of-order.pdf?sfvrsn=0" TargetMode="External"/><Relationship Id="rId4" Type="http://schemas.openxmlformats.org/officeDocument/2006/relationships/hyperlink" Target="https://www.democraticrules.com/"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s://www.asccc.org/asccc-inclusion-diversity-equity-anti-racism-and-accessibility-ideaa-tools" TargetMode="External"/><Relationship Id="rId3" Type="http://schemas.openxmlformats.org/officeDocument/2006/relationships/hyperlink" Target="https://leginfo.legislature.ca.gov/faces/codes_displayText.xhtml?division=2.&amp;chapter=9.&amp;part=1.&amp;lawCode=GOV&amp;title=5." TargetMode="External"/><Relationship Id="rId7" Type="http://schemas.openxmlformats.org/officeDocument/2006/relationships/hyperlink" Target="https://www.asccc.org/local-senate-visits"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 Id="rId6" Type="http://schemas.openxmlformats.org/officeDocument/2006/relationships/hyperlink" Target="mailto:info@asccc.org" TargetMode="External"/><Relationship Id="rId5" Type="http://schemas.openxmlformats.org/officeDocument/2006/relationships/hyperlink" Target="https://govt.westlaw.com/calregs/Browse/Home/California/CaliforniaCodeofRegulations?guid=I603DC2604C6911EC93A8000D3A7C4BC3&amp;transitionType=Default&amp;contextData=%28sc.Default%29" TargetMode="External"/><Relationship Id="rId4" Type="http://schemas.openxmlformats.org/officeDocument/2006/relationships/hyperlink" Target="https://www.amazon.com/Roberts-Rules-Dummies-Alan-Jennings/dp/0764575740/ref=sr_1_2?crid=5VRAENDV17M8&amp;keywords=robert's+rules+for+dummies&amp;qid=1688162394&amp;sprefix=robert's+rules+for+dummie,aps,161&amp;sr=8-2" TargetMode="External"/><Relationship Id="rId9" Type="http://schemas.openxmlformats.org/officeDocument/2006/relationships/hyperlink" Target="https://www.asccc.org/sign-our-newsletters"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https://leginfo.legislature.ca.gov/faces/billNavClient.xhtml?bill_id=202120220AB361" TargetMode="External"/><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https://leginfo.legislature.ca.gov/faces/billNavClient.xhtml?bill_id=202120220AB2449" TargetMode="External"/><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2ADA7-8C63-E840-9929-915404F630E8}"/>
              </a:ext>
            </a:extLst>
          </p:cNvPr>
          <p:cNvSpPr>
            <a:spLocks noGrp="1"/>
          </p:cNvSpPr>
          <p:nvPr>
            <p:ph type="title"/>
          </p:nvPr>
        </p:nvSpPr>
        <p:spPr>
          <a:xfrm>
            <a:off x="173736" y="2911143"/>
            <a:ext cx="11795760" cy="1730771"/>
          </a:xfrm>
        </p:spPr>
        <p:txBody>
          <a:bodyPr/>
          <a:lstStyle/>
          <a:p>
            <a:pPr algn="ctr"/>
            <a:r>
              <a:rPr lang="en-US" dirty="0"/>
              <a:t>10+1, The Brown Act and </a:t>
            </a:r>
            <a:br>
              <a:rPr lang="en-US" dirty="0"/>
            </a:br>
            <a:r>
              <a:rPr lang="en-US" dirty="0"/>
              <a:t>Parliamentary Procedure</a:t>
            </a:r>
          </a:p>
        </p:txBody>
      </p:sp>
      <p:sp>
        <p:nvSpPr>
          <p:cNvPr id="3" name="Subtitle 2">
            <a:extLst>
              <a:ext uri="{FF2B5EF4-FFF2-40B4-BE49-F238E27FC236}">
                <a16:creationId xmlns:a16="http://schemas.microsoft.com/office/drawing/2014/main" id="{5E296757-763A-B74F-975E-1FBA36EA6202}"/>
              </a:ext>
            </a:extLst>
          </p:cNvPr>
          <p:cNvSpPr>
            <a:spLocks noGrp="1"/>
          </p:cNvSpPr>
          <p:nvPr>
            <p:ph type="subTitle" idx="4294967295"/>
          </p:nvPr>
        </p:nvSpPr>
        <p:spPr>
          <a:xfrm>
            <a:off x="283464" y="4755561"/>
            <a:ext cx="11585447" cy="1655762"/>
          </a:xfrm>
        </p:spPr>
        <p:txBody>
          <a:bodyPr/>
          <a:lstStyle/>
          <a:p>
            <a:pPr marL="0" indent="0" algn="ctr">
              <a:buNone/>
            </a:pPr>
            <a:r>
              <a:rPr lang="en-US" dirty="0">
                <a:solidFill>
                  <a:schemeClr val="bg1"/>
                </a:solidFill>
              </a:rPr>
              <a:t>San Bernardino Valley College </a:t>
            </a:r>
          </a:p>
          <a:p>
            <a:pPr marL="0" indent="0" algn="ctr">
              <a:buNone/>
            </a:pPr>
            <a:r>
              <a:rPr lang="en-US" dirty="0">
                <a:solidFill>
                  <a:schemeClr val="bg1"/>
                </a:solidFill>
              </a:rPr>
              <a:t>October 30, 2024</a:t>
            </a:r>
          </a:p>
        </p:txBody>
      </p:sp>
    </p:spTree>
    <p:extLst>
      <p:ext uri="{BB962C8B-B14F-4D97-AF65-F5344CB8AC3E}">
        <p14:creationId xmlns:p14="http://schemas.microsoft.com/office/powerpoint/2010/main" val="482527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67169-63E5-4EBB-9255-73B0733EBC94}"/>
              </a:ext>
            </a:extLst>
          </p:cNvPr>
          <p:cNvSpPr>
            <a:spLocks noGrp="1"/>
          </p:cNvSpPr>
          <p:nvPr>
            <p:ph type="title"/>
          </p:nvPr>
        </p:nvSpPr>
        <p:spPr/>
        <p:txBody>
          <a:bodyPr/>
          <a:lstStyle/>
          <a:p>
            <a:r>
              <a:rPr lang="en-US" dirty="0"/>
              <a:t>What About Local Academic Senates?</a:t>
            </a:r>
          </a:p>
        </p:txBody>
      </p:sp>
      <p:sp>
        <p:nvSpPr>
          <p:cNvPr id="3" name="Content Placeholder 2">
            <a:extLst>
              <a:ext uri="{FF2B5EF4-FFF2-40B4-BE49-F238E27FC236}">
                <a16:creationId xmlns:a16="http://schemas.microsoft.com/office/drawing/2014/main" id="{B66A44EC-24AF-15E7-92F3-D2B442D489F6}"/>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Joint action by faculty of a community college and district board is required to establish an academic senate</a:t>
            </a:r>
          </a:p>
          <a:p>
            <a:pPr marL="228600" lvl="0" indent="-228600" algn="l" rtl="0">
              <a:lnSpc>
                <a:spcPct val="90000"/>
              </a:lnSpc>
              <a:spcBef>
                <a:spcPts val="1000"/>
              </a:spcBef>
              <a:spcAft>
                <a:spcPts val="0"/>
              </a:spcAft>
              <a:buClr>
                <a:srgbClr val="3A3838"/>
              </a:buClr>
              <a:buSzPts val="2600"/>
              <a:buChar char="•"/>
            </a:pPr>
            <a:r>
              <a:rPr lang="en-US" dirty="0"/>
              <a:t>This constitutes a formal action</a:t>
            </a:r>
          </a:p>
          <a:p>
            <a:pPr marL="228600" lvl="0" indent="-63500" algn="l" rtl="0">
              <a:lnSpc>
                <a:spcPct val="90000"/>
              </a:lnSpc>
              <a:spcBef>
                <a:spcPts val="1000"/>
              </a:spcBef>
              <a:spcAft>
                <a:spcPts val="0"/>
              </a:spcAft>
              <a:buClr>
                <a:srgbClr val="3A3838"/>
              </a:buClr>
              <a:buSzPts val="2600"/>
              <a:buNone/>
            </a:pPr>
            <a:endParaRPr lang="en-US" dirty="0"/>
          </a:p>
          <a:p>
            <a:pPr marL="228600" lvl="0" indent="-228600" algn="l" rtl="0">
              <a:lnSpc>
                <a:spcPct val="90000"/>
              </a:lnSpc>
              <a:spcBef>
                <a:spcPts val="1000"/>
              </a:spcBef>
              <a:spcAft>
                <a:spcPts val="0"/>
              </a:spcAft>
              <a:buClr>
                <a:srgbClr val="3A3838"/>
              </a:buClr>
              <a:buSzPts val="2600"/>
              <a:buChar char="•"/>
            </a:pPr>
            <a:r>
              <a:rPr lang="en-US" dirty="0">
                <a:hlinkClick r:id="rId3"/>
              </a:rPr>
              <a:t>Attorney General Opinion 83-304 (1983)</a:t>
            </a: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615B4D63-A566-2F72-6089-C09B854E24EF}"/>
              </a:ext>
            </a:extLst>
          </p:cNvPr>
          <p:cNvSpPr>
            <a:spLocks noGrp="1"/>
          </p:cNvSpPr>
          <p:nvPr>
            <p:ph type="sldNum" sz="quarter" idx="4"/>
          </p:nvPr>
        </p:nvSpPr>
        <p:spPr/>
        <p:txBody>
          <a:bodyPr/>
          <a:lstStyle/>
          <a:p>
            <a:fld id="{492D8F1A-69A8-9242-9469-8400121D240A}" type="slidenum">
              <a:rPr lang="en-US" smtClean="0"/>
              <a:pPr/>
              <a:t>10</a:t>
            </a:fld>
            <a:endParaRPr lang="en-US" dirty="0"/>
          </a:p>
        </p:txBody>
      </p:sp>
    </p:spTree>
    <p:extLst>
      <p:ext uri="{BB962C8B-B14F-4D97-AF65-F5344CB8AC3E}">
        <p14:creationId xmlns:p14="http://schemas.microsoft.com/office/powerpoint/2010/main" val="1357859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1AE7E-F1B1-E70B-2777-D5BF66E85B71}"/>
              </a:ext>
            </a:extLst>
          </p:cNvPr>
          <p:cNvSpPr>
            <a:spLocks noGrp="1"/>
          </p:cNvSpPr>
          <p:nvPr>
            <p:ph type="title"/>
          </p:nvPr>
        </p:nvSpPr>
        <p:spPr/>
        <p:txBody>
          <a:bodyPr/>
          <a:lstStyle/>
          <a:p>
            <a:r>
              <a:rPr lang="en-US" dirty="0"/>
              <a:t>Academic Senate Logo Committee</a:t>
            </a:r>
          </a:p>
        </p:txBody>
      </p:sp>
      <p:sp>
        <p:nvSpPr>
          <p:cNvPr id="3" name="Content Placeholder 2">
            <a:extLst>
              <a:ext uri="{FF2B5EF4-FFF2-40B4-BE49-F238E27FC236}">
                <a16:creationId xmlns:a16="http://schemas.microsoft.com/office/drawing/2014/main" id="{D88F6150-C0AC-F5CA-36FB-727C699DA87F}"/>
              </a:ext>
            </a:extLst>
          </p:cNvPr>
          <p:cNvSpPr>
            <a:spLocks noGrp="1"/>
          </p:cNvSpPr>
          <p:nvPr>
            <p:ph sz="half" idx="1"/>
          </p:nvPr>
        </p:nvSpPr>
        <p:spPr/>
        <p:txBody>
          <a:bodyPr/>
          <a:lstStyle/>
          <a:p>
            <a:r>
              <a:rPr lang="en-US" dirty="0"/>
              <a:t>Academic Senate establishes a 6 member committee to develop a logo as a recommendation to Senate</a:t>
            </a:r>
          </a:p>
          <a:p>
            <a:r>
              <a:rPr lang="en-US" dirty="0"/>
              <a:t>All members are also Academic Senate members</a:t>
            </a:r>
          </a:p>
          <a:p>
            <a:r>
              <a:rPr lang="en-US" dirty="0"/>
              <a:t>Are the meetings of this logo committee subject to the Brown Act?</a:t>
            </a:r>
          </a:p>
          <a:p>
            <a:endParaRPr lang="en-US" dirty="0"/>
          </a:p>
          <a:p>
            <a:r>
              <a:rPr lang="en-US" dirty="0"/>
              <a:t>What about your local committees?</a:t>
            </a:r>
          </a:p>
        </p:txBody>
      </p:sp>
      <p:sp>
        <p:nvSpPr>
          <p:cNvPr id="4" name="Slide Number Placeholder 3">
            <a:extLst>
              <a:ext uri="{FF2B5EF4-FFF2-40B4-BE49-F238E27FC236}">
                <a16:creationId xmlns:a16="http://schemas.microsoft.com/office/drawing/2014/main" id="{45521AC3-607A-EF06-555A-C76CED875C01}"/>
              </a:ext>
            </a:extLst>
          </p:cNvPr>
          <p:cNvSpPr>
            <a:spLocks noGrp="1"/>
          </p:cNvSpPr>
          <p:nvPr>
            <p:ph type="sldNum" sz="quarter" idx="4"/>
          </p:nvPr>
        </p:nvSpPr>
        <p:spPr/>
        <p:txBody>
          <a:bodyPr/>
          <a:lstStyle/>
          <a:p>
            <a:fld id="{492D8F1A-69A8-9242-9469-8400121D240A}" type="slidenum">
              <a:rPr lang="en-US" smtClean="0"/>
              <a:pPr/>
              <a:t>11</a:t>
            </a:fld>
            <a:endParaRPr lang="en-US" dirty="0"/>
          </a:p>
        </p:txBody>
      </p:sp>
    </p:spTree>
    <p:extLst>
      <p:ext uri="{BB962C8B-B14F-4D97-AF65-F5344CB8AC3E}">
        <p14:creationId xmlns:p14="http://schemas.microsoft.com/office/powerpoint/2010/main" val="115943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0BAE7-CF6A-3C00-2BDD-540B2B372DEF}"/>
              </a:ext>
            </a:extLst>
          </p:cNvPr>
          <p:cNvSpPr>
            <a:spLocks noGrp="1"/>
          </p:cNvSpPr>
          <p:nvPr>
            <p:ph type="title"/>
          </p:nvPr>
        </p:nvSpPr>
        <p:spPr/>
        <p:txBody>
          <a:bodyPr/>
          <a:lstStyle/>
          <a:p>
            <a:r>
              <a:rPr lang="en-US" dirty="0"/>
              <a:t>Brown Act Key Requirements</a:t>
            </a:r>
          </a:p>
        </p:txBody>
      </p:sp>
      <p:sp>
        <p:nvSpPr>
          <p:cNvPr id="3" name="Content Placeholder 2">
            <a:extLst>
              <a:ext uri="{FF2B5EF4-FFF2-40B4-BE49-F238E27FC236}">
                <a16:creationId xmlns:a16="http://schemas.microsoft.com/office/drawing/2014/main" id="{B80096EF-B574-8B94-7970-51DA694F930F}"/>
              </a:ext>
            </a:extLst>
          </p:cNvPr>
          <p:cNvSpPr>
            <a:spLocks noGrp="1"/>
          </p:cNvSpPr>
          <p:nvPr>
            <p:ph sz="half" idx="1"/>
          </p:nvPr>
        </p:nvSpPr>
        <p:spPr/>
        <p:txBody>
          <a:bodyPr>
            <a:normAutofit fontScale="92500"/>
          </a:bodyPr>
          <a:lstStyle/>
          <a:p>
            <a:pPr marL="228600" lvl="0" indent="-228600" algn="l" rtl="0">
              <a:lnSpc>
                <a:spcPct val="90000"/>
              </a:lnSpc>
              <a:spcBef>
                <a:spcPts val="0"/>
              </a:spcBef>
              <a:spcAft>
                <a:spcPts val="0"/>
              </a:spcAft>
              <a:buClr>
                <a:srgbClr val="3A3838"/>
              </a:buClr>
              <a:buSzPts val="2600"/>
              <a:buChar char="•"/>
            </a:pPr>
            <a:r>
              <a:rPr lang="en-US" dirty="0"/>
              <a:t>Agenda posted 72 hours in advance</a:t>
            </a:r>
          </a:p>
          <a:p>
            <a:pPr marL="228600" lvl="0" indent="-228600" algn="l" rtl="0">
              <a:lnSpc>
                <a:spcPct val="90000"/>
              </a:lnSpc>
              <a:spcBef>
                <a:spcPts val="1000"/>
              </a:spcBef>
              <a:spcAft>
                <a:spcPts val="0"/>
              </a:spcAft>
              <a:buClr>
                <a:srgbClr val="3A3838"/>
              </a:buClr>
              <a:buSzPts val="2600"/>
              <a:buChar char="•"/>
            </a:pPr>
            <a:r>
              <a:rPr lang="en-US" dirty="0"/>
              <a:t>Specify time and location of meeting</a:t>
            </a:r>
          </a:p>
          <a:p>
            <a:pPr marL="228600" lvl="0" indent="-228600" algn="l" rtl="0">
              <a:lnSpc>
                <a:spcPct val="90000"/>
              </a:lnSpc>
              <a:spcBef>
                <a:spcPts val="1000"/>
              </a:spcBef>
              <a:spcAft>
                <a:spcPts val="0"/>
              </a:spcAft>
              <a:buClr>
                <a:srgbClr val="3A3838"/>
              </a:buClr>
              <a:buSzPts val="2600"/>
              <a:buChar char="•"/>
            </a:pPr>
            <a:r>
              <a:rPr lang="en-US" dirty="0"/>
              <a:t>Posted in a location that is freely accessible to members of the public and on committee website (if there is one)</a:t>
            </a:r>
          </a:p>
          <a:p>
            <a:pPr marL="228600" lvl="0" indent="-228600" algn="l" rtl="0">
              <a:lnSpc>
                <a:spcPct val="90000"/>
              </a:lnSpc>
              <a:spcBef>
                <a:spcPts val="1000"/>
              </a:spcBef>
              <a:spcAft>
                <a:spcPts val="0"/>
              </a:spcAft>
              <a:buClr>
                <a:srgbClr val="3A3838"/>
              </a:buClr>
              <a:buSzPts val="2600"/>
              <a:buChar char="•"/>
            </a:pPr>
            <a:r>
              <a:rPr lang="en-US" dirty="0"/>
              <a:t>Provide opportunity for members of the public to attend and address the legislative body</a:t>
            </a:r>
          </a:p>
          <a:p>
            <a:pPr marL="228600" lvl="0" indent="-228600" algn="l" rtl="0">
              <a:lnSpc>
                <a:spcPct val="90000"/>
              </a:lnSpc>
              <a:spcBef>
                <a:spcPts val="1000"/>
              </a:spcBef>
              <a:spcAft>
                <a:spcPts val="0"/>
              </a:spcAft>
              <a:buClr>
                <a:srgbClr val="3A3838"/>
              </a:buClr>
              <a:buSzPts val="2600"/>
              <a:buChar char="•"/>
            </a:pPr>
            <a:r>
              <a:rPr lang="en-US" dirty="0"/>
              <a:t>Only deliberate on items on the agenda</a:t>
            </a:r>
          </a:p>
          <a:p>
            <a:pPr marL="228600" lvl="0" indent="-228600" algn="l" rtl="0">
              <a:lnSpc>
                <a:spcPct val="90000"/>
              </a:lnSpc>
              <a:spcBef>
                <a:spcPts val="1000"/>
              </a:spcBef>
              <a:spcAft>
                <a:spcPts val="0"/>
              </a:spcAft>
              <a:buClr>
                <a:srgbClr val="3A3838"/>
              </a:buClr>
              <a:buSzPts val="2600"/>
              <a:buChar char="•"/>
            </a:pPr>
            <a:r>
              <a:rPr lang="en-US" dirty="0"/>
              <a:t>Publicly report any action taken and vote of each member present</a:t>
            </a:r>
          </a:p>
          <a:p>
            <a:pPr marL="685800" lvl="1" indent="-228600" algn="l" rtl="0">
              <a:lnSpc>
                <a:spcPct val="90000"/>
              </a:lnSpc>
              <a:spcBef>
                <a:spcPts val="500"/>
              </a:spcBef>
              <a:spcAft>
                <a:spcPts val="0"/>
              </a:spcAft>
              <a:buClr>
                <a:srgbClr val="3A3838"/>
              </a:buClr>
              <a:buSzPts val="2400"/>
              <a:buChar char="•"/>
            </a:pPr>
            <a:r>
              <a:rPr lang="en-US" dirty="0"/>
              <a:t>No secret ballots for actions</a:t>
            </a:r>
          </a:p>
          <a:p>
            <a:endParaRPr lang="en-US" dirty="0"/>
          </a:p>
        </p:txBody>
      </p:sp>
      <p:sp>
        <p:nvSpPr>
          <p:cNvPr id="4" name="Slide Number Placeholder 3">
            <a:extLst>
              <a:ext uri="{FF2B5EF4-FFF2-40B4-BE49-F238E27FC236}">
                <a16:creationId xmlns:a16="http://schemas.microsoft.com/office/drawing/2014/main" id="{9946E442-9991-F8A6-7E86-0CF409CE93F0}"/>
              </a:ext>
            </a:extLst>
          </p:cNvPr>
          <p:cNvSpPr>
            <a:spLocks noGrp="1"/>
          </p:cNvSpPr>
          <p:nvPr>
            <p:ph type="sldNum" sz="quarter" idx="4"/>
          </p:nvPr>
        </p:nvSpPr>
        <p:spPr/>
        <p:txBody>
          <a:bodyPr/>
          <a:lstStyle/>
          <a:p>
            <a:fld id="{492D8F1A-69A8-9242-9469-8400121D240A}" type="slidenum">
              <a:rPr lang="en-US" smtClean="0"/>
              <a:pPr/>
              <a:t>12</a:t>
            </a:fld>
            <a:endParaRPr lang="en-US" dirty="0"/>
          </a:p>
        </p:txBody>
      </p:sp>
    </p:spTree>
    <p:extLst>
      <p:ext uri="{BB962C8B-B14F-4D97-AF65-F5344CB8AC3E}">
        <p14:creationId xmlns:p14="http://schemas.microsoft.com/office/powerpoint/2010/main" val="3334288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333D1-02FC-6F68-4FFD-AE20FC8DF4EB}"/>
              </a:ext>
            </a:extLst>
          </p:cNvPr>
          <p:cNvSpPr>
            <a:spLocks noGrp="1"/>
          </p:cNvSpPr>
          <p:nvPr>
            <p:ph type="title"/>
          </p:nvPr>
        </p:nvSpPr>
        <p:spPr/>
        <p:txBody>
          <a:bodyPr/>
          <a:lstStyle/>
          <a:p>
            <a:r>
              <a:rPr lang="en-US" dirty="0"/>
              <a:t>Public Deliberations</a:t>
            </a:r>
          </a:p>
        </p:txBody>
      </p:sp>
      <p:sp>
        <p:nvSpPr>
          <p:cNvPr id="3" name="Content Placeholder 2">
            <a:extLst>
              <a:ext uri="{FF2B5EF4-FFF2-40B4-BE49-F238E27FC236}">
                <a16:creationId xmlns:a16="http://schemas.microsoft.com/office/drawing/2014/main" id="{2D7A3F44-95B1-DBFF-FE54-5C1236C58402}"/>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Business of the legislative body must be performed in public</a:t>
            </a:r>
          </a:p>
          <a:p>
            <a:pPr marL="228600" lvl="0" indent="-228600" algn="l" rtl="0">
              <a:lnSpc>
                <a:spcPct val="90000"/>
              </a:lnSpc>
              <a:spcBef>
                <a:spcPts val="1000"/>
              </a:spcBef>
              <a:spcAft>
                <a:spcPts val="0"/>
              </a:spcAft>
              <a:buClr>
                <a:srgbClr val="3A3838"/>
              </a:buClr>
              <a:buSzPts val="2600"/>
              <a:buChar char="•"/>
            </a:pPr>
            <a:r>
              <a:rPr lang="en-US" dirty="0"/>
              <a:t>Careful:</a:t>
            </a:r>
          </a:p>
          <a:p>
            <a:pPr marL="685800" lvl="1" indent="-228600" algn="l" rtl="0">
              <a:lnSpc>
                <a:spcPct val="90000"/>
              </a:lnSpc>
              <a:spcBef>
                <a:spcPts val="500"/>
              </a:spcBef>
              <a:spcAft>
                <a:spcPts val="0"/>
              </a:spcAft>
              <a:buClr>
                <a:srgbClr val="3A3838"/>
              </a:buClr>
              <a:buSzPts val="2400"/>
              <a:buChar char="•"/>
            </a:pPr>
            <a:r>
              <a:rPr lang="en-US" dirty="0"/>
              <a:t>A series of contacts that lead to a discussion with a majority of members</a:t>
            </a:r>
          </a:p>
          <a:p>
            <a:pPr marL="685800" lvl="1" indent="-228600" algn="l" rtl="0">
              <a:lnSpc>
                <a:spcPct val="90000"/>
              </a:lnSpc>
              <a:spcBef>
                <a:spcPts val="500"/>
              </a:spcBef>
              <a:spcAft>
                <a:spcPts val="0"/>
              </a:spcAft>
              <a:buClr>
                <a:srgbClr val="3A3838"/>
              </a:buClr>
              <a:buSzPts val="2400"/>
              <a:buChar char="•"/>
            </a:pPr>
            <a:r>
              <a:rPr lang="en-US" dirty="0"/>
              <a:t>Communications that reveal positions of other members of the body</a:t>
            </a:r>
          </a:p>
          <a:p>
            <a:pPr marL="228600" lvl="0" indent="-228600" algn="l" rtl="0">
              <a:lnSpc>
                <a:spcPct val="90000"/>
              </a:lnSpc>
              <a:spcBef>
                <a:spcPts val="1000"/>
              </a:spcBef>
              <a:spcAft>
                <a:spcPts val="0"/>
              </a:spcAft>
              <a:buClr>
                <a:srgbClr val="3A3838"/>
              </a:buClr>
              <a:buSzPts val="2600"/>
              <a:buChar char="•"/>
            </a:pPr>
            <a:r>
              <a:rPr lang="en-US" dirty="0"/>
              <a:t>Members may congregate</a:t>
            </a:r>
          </a:p>
          <a:p>
            <a:pPr marL="685800" lvl="1" indent="-228600" algn="l" rtl="0">
              <a:lnSpc>
                <a:spcPct val="90000"/>
              </a:lnSpc>
              <a:spcBef>
                <a:spcPts val="500"/>
              </a:spcBef>
              <a:spcAft>
                <a:spcPts val="0"/>
              </a:spcAft>
              <a:buClr>
                <a:srgbClr val="3A3838"/>
              </a:buClr>
              <a:buSzPts val="2400"/>
              <a:buChar char="•"/>
            </a:pPr>
            <a:r>
              <a:rPr lang="en-US" dirty="0"/>
              <a:t>Simply do not discuss items within the bodies subject matter</a:t>
            </a:r>
          </a:p>
          <a:p>
            <a:endParaRPr lang="en-US" dirty="0"/>
          </a:p>
        </p:txBody>
      </p:sp>
      <p:sp>
        <p:nvSpPr>
          <p:cNvPr id="4" name="Slide Number Placeholder 3">
            <a:extLst>
              <a:ext uri="{FF2B5EF4-FFF2-40B4-BE49-F238E27FC236}">
                <a16:creationId xmlns:a16="http://schemas.microsoft.com/office/drawing/2014/main" id="{20A3A87C-8F98-D657-43E0-04931F0FB43F}"/>
              </a:ext>
            </a:extLst>
          </p:cNvPr>
          <p:cNvSpPr>
            <a:spLocks noGrp="1"/>
          </p:cNvSpPr>
          <p:nvPr>
            <p:ph type="sldNum" sz="quarter" idx="4"/>
          </p:nvPr>
        </p:nvSpPr>
        <p:spPr/>
        <p:txBody>
          <a:bodyPr/>
          <a:lstStyle/>
          <a:p>
            <a:fld id="{492D8F1A-69A8-9242-9469-8400121D240A}" type="slidenum">
              <a:rPr lang="en-US" smtClean="0"/>
              <a:pPr/>
              <a:t>13</a:t>
            </a:fld>
            <a:endParaRPr lang="en-US" dirty="0"/>
          </a:p>
        </p:txBody>
      </p:sp>
    </p:spTree>
    <p:extLst>
      <p:ext uri="{BB962C8B-B14F-4D97-AF65-F5344CB8AC3E}">
        <p14:creationId xmlns:p14="http://schemas.microsoft.com/office/powerpoint/2010/main" val="3793376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3F132-0AD0-3453-CF18-AA643F5C13AD}"/>
              </a:ext>
            </a:extLst>
          </p:cNvPr>
          <p:cNvSpPr>
            <a:spLocks noGrp="1"/>
          </p:cNvSpPr>
          <p:nvPr>
            <p:ph type="title"/>
          </p:nvPr>
        </p:nvSpPr>
        <p:spPr/>
        <p:txBody>
          <a:bodyPr/>
          <a:lstStyle/>
          <a:p>
            <a:r>
              <a:rPr lang="en-US" dirty="0"/>
              <a:t>Ever wonder why legislative bodies largely meet in person?</a:t>
            </a:r>
          </a:p>
        </p:txBody>
      </p:sp>
      <p:sp>
        <p:nvSpPr>
          <p:cNvPr id="3" name="Content Placeholder 2">
            <a:extLst>
              <a:ext uri="{FF2B5EF4-FFF2-40B4-BE49-F238E27FC236}">
                <a16:creationId xmlns:a16="http://schemas.microsoft.com/office/drawing/2014/main" id="{ABE27850-ADBC-18D1-F25F-30A4E5EA3757}"/>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Teleconferencing requires the following (§54953b):</a:t>
            </a:r>
          </a:p>
          <a:p>
            <a:pPr marL="685800" lvl="1" indent="-228600" algn="l" rtl="0">
              <a:lnSpc>
                <a:spcPct val="90000"/>
              </a:lnSpc>
              <a:spcBef>
                <a:spcPts val="500"/>
              </a:spcBef>
              <a:spcAft>
                <a:spcPts val="0"/>
              </a:spcAft>
              <a:buClr>
                <a:srgbClr val="3A3838"/>
              </a:buClr>
              <a:buSzPts val="2400"/>
              <a:buChar char="•"/>
            </a:pPr>
            <a:r>
              <a:rPr lang="en-US" dirty="0"/>
              <a:t>All votes by roll call</a:t>
            </a:r>
          </a:p>
          <a:p>
            <a:pPr marL="685800" lvl="1" indent="-228600" algn="l" rtl="0">
              <a:lnSpc>
                <a:spcPct val="90000"/>
              </a:lnSpc>
              <a:spcBef>
                <a:spcPts val="500"/>
              </a:spcBef>
              <a:spcAft>
                <a:spcPts val="0"/>
              </a:spcAft>
              <a:buClr>
                <a:srgbClr val="3A3838"/>
              </a:buClr>
              <a:buSzPts val="2400"/>
              <a:buChar char="•"/>
            </a:pPr>
            <a:r>
              <a:rPr lang="en-US" dirty="0"/>
              <a:t>Agendas posted at all teleconference locations</a:t>
            </a:r>
          </a:p>
          <a:p>
            <a:pPr marL="685800" lvl="1" indent="-228600" algn="l" rtl="0">
              <a:lnSpc>
                <a:spcPct val="90000"/>
              </a:lnSpc>
              <a:spcBef>
                <a:spcPts val="500"/>
              </a:spcBef>
              <a:spcAft>
                <a:spcPts val="0"/>
              </a:spcAft>
              <a:buClr>
                <a:srgbClr val="3A3838"/>
              </a:buClr>
              <a:buSzPts val="2400"/>
              <a:buChar char="•"/>
            </a:pPr>
            <a:r>
              <a:rPr lang="en-US" dirty="0"/>
              <a:t>Each teleconference location is identified in the agenda and notice of meeting</a:t>
            </a:r>
          </a:p>
          <a:p>
            <a:pPr marL="685800" lvl="1" indent="-228600" algn="l" rtl="0">
              <a:lnSpc>
                <a:spcPct val="90000"/>
              </a:lnSpc>
              <a:spcBef>
                <a:spcPts val="500"/>
              </a:spcBef>
              <a:spcAft>
                <a:spcPts val="0"/>
              </a:spcAft>
              <a:buClr>
                <a:srgbClr val="3A3838"/>
              </a:buClr>
              <a:buSzPts val="2400"/>
              <a:buChar char="•"/>
            </a:pPr>
            <a:r>
              <a:rPr lang="en-US" dirty="0"/>
              <a:t>Each teleconference location is accessible to the public</a:t>
            </a:r>
          </a:p>
          <a:p>
            <a:pPr marL="1143000" lvl="2" indent="-228600" algn="l" rtl="0">
              <a:lnSpc>
                <a:spcPct val="90000"/>
              </a:lnSpc>
              <a:spcBef>
                <a:spcPts val="500"/>
              </a:spcBef>
              <a:spcAft>
                <a:spcPts val="0"/>
              </a:spcAft>
              <a:buClr>
                <a:srgbClr val="3A3838"/>
              </a:buClr>
              <a:buSzPts val="2000"/>
              <a:buChar char="•"/>
            </a:pPr>
            <a:r>
              <a:rPr lang="en-US" dirty="0"/>
              <a:t>Members of public may address the legislative body at each teleconference location</a:t>
            </a:r>
          </a:p>
          <a:p>
            <a:endParaRPr lang="en-US" dirty="0"/>
          </a:p>
        </p:txBody>
      </p:sp>
      <p:sp>
        <p:nvSpPr>
          <p:cNvPr id="4" name="Slide Number Placeholder 3">
            <a:extLst>
              <a:ext uri="{FF2B5EF4-FFF2-40B4-BE49-F238E27FC236}">
                <a16:creationId xmlns:a16="http://schemas.microsoft.com/office/drawing/2014/main" id="{37D808E2-9C64-11EB-962D-1249FECEE137}"/>
              </a:ext>
            </a:extLst>
          </p:cNvPr>
          <p:cNvSpPr>
            <a:spLocks noGrp="1"/>
          </p:cNvSpPr>
          <p:nvPr>
            <p:ph type="sldNum" sz="quarter" idx="4"/>
          </p:nvPr>
        </p:nvSpPr>
        <p:spPr/>
        <p:txBody>
          <a:bodyPr/>
          <a:lstStyle/>
          <a:p>
            <a:fld id="{492D8F1A-69A8-9242-9469-8400121D240A}" type="slidenum">
              <a:rPr lang="en-US" smtClean="0"/>
              <a:pPr/>
              <a:t>14</a:t>
            </a:fld>
            <a:endParaRPr lang="en-US" dirty="0"/>
          </a:p>
        </p:txBody>
      </p:sp>
    </p:spTree>
    <p:extLst>
      <p:ext uri="{BB962C8B-B14F-4D97-AF65-F5344CB8AC3E}">
        <p14:creationId xmlns:p14="http://schemas.microsoft.com/office/powerpoint/2010/main" val="1316123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BE9F6-987D-3A17-7B45-2746F6FF8408}"/>
              </a:ext>
            </a:extLst>
          </p:cNvPr>
          <p:cNvSpPr>
            <a:spLocks noGrp="1"/>
          </p:cNvSpPr>
          <p:nvPr>
            <p:ph type="title"/>
          </p:nvPr>
        </p:nvSpPr>
        <p:spPr/>
        <p:txBody>
          <a:bodyPr/>
          <a:lstStyle/>
          <a:p>
            <a:r>
              <a:rPr lang="en-US" dirty="0"/>
              <a:t>Parliamentary Procedure</a:t>
            </a:r>
          </a:p>
        </p:txBody>
      </p:sp>
      <p:sp>
        <p:nvSpPr>
          <p:cNvPr id="3" name="Text Placeholder 2">
            <a:extLst>
              <a:ext uri="{FF2B5EF4-FFF2-40B4-BE49-F238E27FC236}">
                <a16:creationId xmlns:a16="http://schemas.microsoft.com/office/drawing/2014/main" id="{EF31E483-E2C7-BB2F-DB19-40B3EFBB1DB2}"/>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18F52843-3ED6-64FD-8749-4D48793B210C}"/>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AB21E60A-0FAF-8F61-2C53-A31D05D67221}"/>
              </a:ext>
            </a:extLst>
          </p:cNvPr>
          <p:cNvSpPr>
            <a:spLocks noGrp="1"/>
          </p:cNvSpPr>
          <p:nvPr>
            <p:ph type="sldNum" sz="quarter" idx="4"/>
          </p:nvPr>
        </p:nvSpPr>
        <p:spPr/>
        <p:txBody>
          <a:bodyPr/>
          <a:lstStyle/>
          <a:p>
            <a:fld id="{492D8F1A-69A8-9242-9469-8400121D240A}" type="slidenum">
              <a:rPr lang="en-US" smtClean="0"/>
              <a:pPr/>
              <a:t>15</a:t>
            </a:fld>
            <a:endParaRPr lang="en-US" dirty="0"/>
          </a:p>
        </p:txBody>
      </p:sp>
    </p:spTree>
    <p:extLst>
      <p:ext uri="{BB962C8B-B14F-4D97-AF65-F5344CB8AC3E}">
        <p14:creationId xmlns:p14="http://schemas.microsoft.com/office/powerpoint/2010/main" val="1785002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1643AFF-6C2D-17CC-E8F8-745553CDA559}"/>
              </a:ext>
            </a:extLst>
          </p:cNvPr>
          <p:cNvSpPr>
            <a:spLocks noGrp="1"/>
          </p:cNvSpPr>
          <p:nvPr>
            <p:ph type="title"/>
          </p:nvPr>
        </p:nvSpPr>
        <p:spPr/>
        <p:txBody>
          <a:bodyPr/>
          <a:lstStyle/>
          <a:p>
            <a:r>
              <a:rPr lang="en-US" dirty="0"/>
              <a:t>Outline—Parliamentary Procedure</a:t>
            </a:r>
          </a:p>
        </p:txBody>
      </p:sp>
      <p:sp>
        <p:nvSpPr>
          <p:cNvPr id="7" name="Content Placeholder 6">
            <a:extLst>
              <a:ext uri="{FF2B5EF4-FFF2-40B4-BE49-F238E27FC236}">
                <a16:creationId xmlns:a16="http://schemas.microsoft.com/office/drawing/2014/main" id="{4A0F37AD-FE3C-4A0C-D1F8-3299B395B30B}"/>
              </a:ext>
            </a:extLst>
          </p:cNvPr>
          <p:cNvSpPr>
            <a:spLocks noGrp="1"/>
          </p:cNvSpPr>
          <p:nvPr>
            <p:ph sz="half" idx="1"/>
          </p:nvPr>
        </p:nvSpPr>
        <p:spPr/>
        <p:txBody>
          <a:bodyPr/>
          <a:lstStyle/>
          <a:p>
            <a:r>
              <a:rPr lang="en-US" sz="2800" dirty="0"/>
              <a:t>Role &amp; principles of parliamentary procedure</a:t>
            </a:r>
          </a:p>
          <a:p>
            <a:r>
              <a:rPr lang="en-US" sz="2800" dirty="0"/>
              <a:t>Basics of Robert’s Rules of Order Newly Revised</a:t>
            </a:r>
          </a:p>
          <a:p>
            <a:r>
              <a:rPr lang="en-US" sz="2800" dirty="0"/>
              <a:t>Relationship between parliamentary procedure and Brown Act</a:t>
            </a:r>
          </a:p>
          <a:p>
            <a:r>
              <a:rPr lang="en-US" sz="2800" dirty="0"/>
              <a:t>Tools for chairs</a:t>
            </a:r>
          </a:p>
          <a:p>
            <a:r>
              <a:rPr lang="en-US" sz="2800" dirty="0"/>
              <a:t>Resources, including alternatives to Robert’s Rules</a:t>
            </a:r>
          </a:p>
          <a:p>
            <a:endParaRPr lang="en-US" dirty="0"/>
          </a:p>
        </p:txBody>
      </p:sp>
      <p:sp>
        <p:nvSpPr>
          <p:cNvPr id="5" name="Slide Number Placeholder 4">
            <a:extLst>
              <a:ext uri="{FF2B5EF4-FFF2-40B4-BE49-F238E27FC236}">
                <a16:creationId xmlns:a16="http://schemas.microsoft.com/office/drawing/2014/main" id="{21BCEB95-0406-6122-6D56-0F3BF20D97D5}"/>
              </a:ext>
            </a:extLst>
          </p:cNvPr>
          <p:cNvSpPr>
            <a:spLocks noGrp="1"/>
          </p:cNvSpPr>
          <p:nvPr>
            <p:ph type="sldNum" sz="quarter" idx="4"/>
          </p:nvPr>
        </p:nvSpPr>
        <p:spPr/>
        <p:txBody>
          <a:bodyPr/>
          <a:lstStyle/>
          <a:p>
            <a:fld id="{492D8F1A-69A8-9242-9469-8400121D240A}" type="slidenum">
              <a:rPr lang="en-US" smtClean="0"/>
              <a:pPr/>
              <a:t>16</a:t>
            </a:fld>
            <a:endParaRPr lang="en-US" dirty="0"/>
          </a:p>
        </p:txBody>
      </p:sp>
    </p:spTree>
    <p:extLst>
      <p:ext uri="{BB962C8B-B14F-4D97-AF65-F5344CB8AC3E}">
        <p14:creationId xmlns:p14="http://schemas.microsoft.com/office/powerpoint/2010/main" val="142116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D8A14-CA6E-0700-7883-1447F1D757C7}"/>
              </a:ext>
            </a:extLst>
          </p:cNvPr>
          <p:cNvSpPr>
            <a:spLocks noGrp="1"/>
          </p:cNvSpPr>
          <p:nvPr>
            <p:ph type="title"/>
          </p:nvPr>
        </p:nvSpPr>
        <p:spPr/>
        <p:txBody>
          <a:bodyPr/>
          <a:lstStyle/>
          <a:p>
            <a:r>
              <a:rPr lang="en-US" dirty="0"/>
              <a:t>Role of Parliamentary Procedure</a:t>
            </a:r>
          </a:p>
        </p:txBody>
      </p:sp>
      <p:sp>
        <p:nvSpPr>
          <p:cNvPr id="3" name="Content Placeholder 2">
            <a:extLst>
              <a:ext uri="{FF2B5EF4-FFF2-40B4-BE49-F238E27FC236}">
                <a16:creationId xmlns:a16="http://schemas.microsoft.com/office/drawing/2014/main" id="{0BAD920A-285E-99A1-58F6-9F280DD5781B}"/>
              </a:ext>
            </a:extLst>
          </p:cNvPr>
          <p:cNvSpPr>
            <a:spLocks noGrp="1"/>
          </p:cNvSpPr>
          <p:nvPr>
            <p:ph sz="half" idx="1"/>
          </p:nvPr>
        </p:nvSpPr>
        <p:spPr/>
        <p:txBody>
          <a:bodyPr/>
          <a:lstStyle/>
          <a:p>
            <a:r>
              <a:rPr lang="en-US" sz="2800" dirty="0"/>
              <a:t>Effective meeting management</a:t>
            </a:r>
          </a:p>
          <a:p>
            <a:r>
              <a:rPr lang="en-US" sz="2800" dirty="0"/>
              <a:t>Arrive at the general will on the greatest number of questions in the minimum amount of time, while being </a:t>
            </a:r>
            <a:r>
              <a:rPr lang="en-US" sz="2800" b="1" u="sng" dirty="0"/>
              <a:t>inclusive</a:t>
            </a:r>
          </a:p>
          <a:p>
            <a:r>
              <a:rPr lang="en-US" sz="2800" dirty="0"/>
              <a:t>Reach decisions regardless of whether there is total harmony or impassioned division of opinion</a:t>
            </a:r>
          </a:p>
          <a:p>
            <a:pPr marL="0" indent="0">
              <a:buNone/>
            </a:pPr>
            <a:endParaRPr lang="en-US" dirty="0"/>
          </a:p>
        </p:txBody>
      </p:sp>
      <p:sp>
        <p:nvSpPr>
          <p:cNvPr id="4" name="Slide Number Placeholder 3">
            <a:extLst>
              <a:ext uri="{FF2B5EF4-FFF2-40B4-BE49-F238E27FC236}">
                <a16:creationId xmlns:a16="http://schemas.microsoft.com/office/drawing/2014/main" id="{F0022188-5362-4688-F58F-D3D78035F84A}"/>
              </a:ext>
            </a:extLst>
          </p:cNvPr>
          <p:cNvSpPr>
            <a:spLocks noGrp="1"/>
          </p:cNvSpPr>
          <p:nvPr>
            <p:ph type="sldNum" sz="quarter" idx="4"/>
          </p:nvPr>
        </p:nvSpPr>
        <p:spPr/>
        <p:txBody>
          <a:bodyPr/>
          <a:lstStyle/>
          <a:p>
            <a:fld id="{492D8F1A-69A8-9242-9469-8400121D240A}" type="slidenum">
              <a:rPr lang="en-US" smtClean="0"/>
              <a:pPr/>
              <a:t>17</a:t>
            </a:fld>
            <a:endParaRPr lang="en-US" dirty="0"/>
          </a:p>
        </p:txBody>
      </p:sp>
    </p:spTree>
    <p:extLst>
      <p:ext uri="{BB962C8B-B14F-4D97-AF65-F5344CB8AC3E}">
        <p14:creationId xmlns:p14="http://schemas.microsoft.com/office/powerpoint/2010/main" val="1917797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155D-CB32-57E2-D8AC-E44B47285DA7}"/>
              </a:ext>
            </a:extLst>
          </p:cNvPr>
          <p:cNvSpPr>
            <a:spLocks noGrp="1"/>
          </p:cNvSpPr>
          <p:nvPr>
            <p:ph type="title"/>
          </p:nvPr>
        </p:nvSpPr>
        <p:spPr/>
        <p:txBody>
          <a:bodyPr/>
          <a:lstStyle/>
          <a:p>
            <a:r>
              <a:rPr lang="en-US" dirty="0"/>
              <a:t>Principles of Parliamentary Procedure</a:t>
            </a:r>
          </a:p>
        </p:txBody>
      </p:sp>
      <p:sp>
        <p:nvSpPr>
          <p:cNvPr id="3" name="Content Placeholder 2">
            <a:extLst>
              <a:ext uri="{FF2B5EF4-FFF2-40B4-BE49-F238E27FC236}">
                <a16:creationId xmlns:a16="http://schemas.microsoft.com/office/drawing/2014/main" id="{E5F57625-6C0C-AA7F-AEFB-DB635EE0E42D}"/>
              </a:ext>
            </a:extLst>
          </p:cNvPr>
          <p:cNvSpPr>
            <a:spLocks noGrp="1"/>
          </p:cNvSpPr>
          <p:nvPr>
            <p:ph sz="half" idx="1"/>
          </p:nvPr>
        </p:nvSpPr>
        <p:spPr/>
        <p:txBody>
          <a:bodyPr/>
          <a:lstStyle/>
          <a:p>
            <a:r>
              <a:rPr lang="en-US" sz="2800" dirty="0"/>
              <a:t>All voices are heard</a:t>
            </a:r>
          </a:p>
          <a:p>
            <a:r>
              <a:rPr lang="en-US" sz="2800" dirty="0"/>
              <a:t>Ability for each member to provide input on topics</a:t>
            </a:r>
          </a:p>
          <a:p>
            <a:r>
              <a:rPr lang="en-US" sz="2800" dirty="0"/>
              <a:t>All members have equal rights, privileges, and obligations</a:t>
            </a:r>
          </a:p>
          <a:p>
            <a:r>
              <a:rPr lang="en-US" sz="2800" dirty="0"/>
              <a:t>Full and free discussion with a diversity of ideas</a:t>
            </a:r>
          </a:p>
          <a:p>
            <a:r>
              <a:rPr lang="en-US" sz="2800" dirty="0"/>
              <a:t>Maintenance of order</a:t>
            </a:r>
          </a:p>
          <a:p>
            <a:endParaRPr lang="en-US" dirty="0"/>
          </a:p>
        </p:txBody>
      </p:sp>
      <p:sp>
        <p:nvSpPr>
          <p:cNvPr id="4" name="Slide Number Placeholder 3">
            <a:extLst>
              <a:ext uri="{FF2B5EF4-FFF2-40B4-BE49-F238E27FC236}">
                <a16:creationId xmlns:a16="http://schemas.microsoft.com/office/drawing/2014/main" id="{313C4279-4015-CAEB-0BDC-5C7C9E7D2280}"/>
              </a:ext>
            </a:extLst>
          </p:cNvPr>
          <p:cNvSpPr>
            <a:spLocks noGrp="1"/>
          </p:cNvSpPr>
          <p:nvPr>
            <p:ph type="sldNum" sz="quarter" idx="4"/>
          </p:nvPr>
        </p:nvSpPr>
        <p:spPr/>
        <p:txBody>
          <a:bodyPr/>
          <a:lstStyle/>
          <a:p>
            <a:fld id="{492D8F1A-69A8-9242-9469-8400121D240A}" type="slidenum">
              <a:rPr lang="en-US" smtClean="0"/>
              <a:pPr/>
              <a:t>18</a:t>
            </a:fld>
            <a:endParaRPr lang="en-US" dirty="0"/>
          </a:p>
        </p:txBody>
      </p:sp>
    </p:spTree>
    <p:extLst>
      <p:ext uri="{BB962C8B-B14F-4D97-AF65-F5344CB8AC3E}">
        <p14:creationId xmlns:p14="http://schemas.microsoft.com/office/powerpoint/2010/main" val="578694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5BBF2-215A-5D09-4BB5-519FBECAB070}"/>
              </a:ext>
            </a:extLst>
          </p:cNvPr>
          <p:cNvSpPr>
            <a:spLocks noGrp="1"/>
          </p:cNvSpPr>
          <p:nvPr>
            <p:ph type="title"/>
          </p:nvPr>
        </p:nvSpPr>
        <p:spPr/>
        <p:txBody>
          <a:bodyPr/>
          <a:lstStyle/>
          <a:p>
            <a:r>
              <a:rPr lang="en-US" dirty="0"/>
              <a:t>Role of the Chair</a:t>
            </a:r>
          </a:p>
        </p:txBody>
      </p:sp>
      <p:sp>
        <p:nvSpPr>
          <p:cNvPr id="3" name="Content Placeholder 2">
            <a:extLst>
              <a:ext uri="{FF2B5EF4-FFF2-40B4-BE49-F238E27FC236}">
                <a16:creationId xmlns:a16="http://schemas.microsoft.com/office/drawing/2014/main" id="{A7976329-ED34-5FB1-10A8-55450C59951A}"/>
              </a:ext>
            </a:extLst>
          </p:cNvPr>
          <p:cNvSpPr>
            <a:spLocks noGrp="1"/>
          </p:cNvSpPr>
          <p:nvPr>
            <p:ph sz="half" idx="1"/>
          </p:nvPr>
        </p:nvSpPr>
        <p:spPr/>
        <p:txBody>
          <a:bodyPr>
            <a:normAutofit lnSpcReduction="10000"/>
          </a:bodyPr>
          <a:lstStyle/>
          <a:p>
            <a:r>
              <a:rPr lang="en-US" sz="2800" dirty="0"/>
              <a:t>Introduces agenda items and provides factual context</a:t>
            </a:r>
          </a:p>
          <a:p>
            <a:r>
              <a:rPr lang="en-US" sz="2800" dirty="0"/>
              <a:t>Recognizes speakers</a:t>
            </a:r>
          </a:p>
          <a:p>
            <a:r>
              <a:rPr lang="en-US" sz="2800" dirty="0"/>
              <a:t>Keeps discussion centered on current item/motion</a:t>
            </a:r>
          </a:p>
          <a:p>
            <a:r>
              <a:rPr lang="en-US" sz="2800" dirty="0"/>
              <a:t>Facilitates votes on motions and other items, and announces the results</a:t>
            </a:r>
          </a:p>
          <a:p>
            <a:r>
              <a:rPr lang="en-US" sz="2800" dirty="0"/>
              <a:t>Ensures that all members understands exactly what is being voted on</a:t>
            </a:r>
          </a:p>
          <a:p>
            <a:r>
              <a:rPr lang="en-US" sz="2800" dirty="0"/>
              <a:t>Remains impartial during the debate</a:t>
            </a:r>
          </a:p>
          <a:p>
            <a:r>
              <a:rPr lang="en-US" sz="2800" dirty="0"/>
              <a:t>Maintains the integrity of the parliamentary process</a:t>
            </a:r>
          </a:p>
          <a:p>
            <a:endParaRPr lang="en-US" dirty="0"/>
          </a:p>
        </p:txBody>
      </p:sp>
      <p:sp>
        <p:nvSpPr>
          <p:cNvPr id="4" name="Slide Number Placeholder 3">
            <a:extLst>
              <a:ext uri="{FF2B5EF4-FFF2-40B4-BE49-F238E27FC236}">
                <a16:creationId xmlns:a16="http://schemas.microsoft.com/office/drawing/2014/main" id="{500F7C4D-0EE5-CA7F-FA7A-B91895FBBCA8}"/>
              </a:ext>
            </a:extLst>
          </p:cNvPr>
          <p:cNvSpPr>
            <a:spLocks noGrp="1"/>
          </p:cNvSpPr>
          <p:nvPr>
            <p:ph type="sldNum" sz="quarter" idx="4"/>
          </p:nvPr>
        </p:nvSpPr>
        <p:spPr/>
        <p:txBody>
          <a:bodyPr/>
          <a:lstStyle/>
          <a:p>
            <a:fld id="{492D8F1A-69A8-9242-9469-8400121D240A}" type="slidenum">
              <a:rPr lang="en-US" smtClean="0"/>
              <a:pPr/>
              <a:t>19</a:t>
            </a:fld>
            <a:endParaRPr lang="en-US" dirty="0"/>
          </a:p>
        </p:txBody>
      </p:sp>
    </p:spTree>
    <p:extLst>
      <p:ext uri="{BB962C8B-B14F-4D97-AF65-F5344CB8AC3E}">
        <p14:creationId xmlns:p14="http://schemas.microsoft.com/office/powerpoint/2010/main" val="17906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A3F5D5-0F45-E1E9-A417-2B0702FCE2C1}"/>
              </a:ext>
            </a:extLst>
          </p:cNvPr>
          <p:cNvSpPr>
            <a:spLocks noGrp="1"/>
          </p:cNvSpPr>
          <p:nvPr>
            <p:ph type="title"/>
          </p:nvPr>
        </p:nvSpPr>
        <p:spPr/>
        <p:txBody>
          <a:bodyPr/>
          <a:lstStyle/>
          <a:p>
            <a:r>
              <a:rPr lang="en-US" dirty="0"/>
              <a:t>Presenters</a:t>
            </a:r>
          </a:p>
        </p:txBody>
      </p:sp>
      <p:sp>
        <p:nvSpPr>
          <p:cNvPr id="7" name="Text Placeholder 6">
            <a:extLst>
              <a:ext uri="{FF2B5EF4-FFF2-40B4-BE49-F238E27FC236}">
                <a16:creationId xmlns:a16="http://schemas.microsoft.com/office/drawing/2014/main" id="{44249298-4C54-7FCD-9307-D5E94CC7BDBB}"/>
              </a:ext>
            </a:extLst>
          </p:cNvPr>
          <p:cNvSpPr>
            <a:spLocks noGrp="1"/>
          </p:cNvSpPr>
          <p:nvPr>
            <p:ph type="body" idx="1"/>
          </p:nvPr>
        </p:nvSpPr>
        <p:spPr/>
        <p:txBody>
          <a:bodyPr/>
          <a:lstStyle/>
          <a:p>
            <a:endParaRPr lang="en-US"/>
          </a:p>
        </p:txBody>
      </p:sp>
      <p:sp>
        <p:nvSpPr>
          <p:cNvPr id="8" name="Content Placeholder 7">
            <a:extLst>
              <a:ext uri="{FF2B5EF4-FFF2-40B4-BE49-F238E27FC236}">
                <a16:creationId xmlns:a16="http://schemas.microsoft.com/office/drawing/2014/main" id="{71C6966D-C533-5A14-3272-9D007256E46C}"/>
              </a:ext>
            </a:extLst>
          </p:cNvPr>
          <p:cNvSpPr>
            <a:spLocks noGrp="1"/>
          </p:cNvSpPr>
          <p:nvPr>
            <p:ph idx="10"/>
          </p:nvPr>
        </p:nvSpPr>
        <p:spPr/>
        <p:txBody>
          <a:bodyPr>
            <a:normAutofit/>
          </a:bodyPr>
          <a:lstStyle/>
          <a:p>
            <a:r>
              <a:rPr lang="en-US" sz="2800" dirty="0"/>
              <a:t>Carlos R. Guerrero, ASCCC South Representative</a:t>
            </a:r>
          </a:p>
          <a:p>
            <a:r>
              <a:rPr lang="en-US" sz="2800" dirty="0"/>
              <a:t>Robert L. Stewart Jr, ASCCC Treasurer</a:t>
            </a:r>
          </a:p>
        </p:txBody>
      </p:sp>
      <p:sp>
        <p:nvSpPr>
          <p:cNvPr id="5" name="Slide Number Placeholder 4">
            <a:extLst>
              <a:ext uri="{FF2B5EF4-FFF2-40B4-BE49-F238E27FC236}">
                <a16:creationId xmlns:a16="http://schemas.microsoft.com/office/drawing/2014/main" id="{B50D87C6-4A62-A912-566C-567BA731933D}"/>
              </a:ext>
            </a:extLst>
          </p:cNvPr>
          <p:cNvSpPr>
            <a:spLocks noGrp="1"/>
          </p:cNvSpPr>
          <p:nvPr>
            <p:ph type="sldNum" sz="quarter" idx="4"/>
          </p:nvPr>
        </p:nvSpPr>
        <p:spPr/>
        <p:txBody>
          <a:bodyPr/>
          <a:lstStyle/>
          <a:p>
            <a:fld id="{492D8F1A-69A8-9242-9469-8400121D240A}" type="slidenum">
              <a:rPr lang="en-US" smtClean="0"/>
              <a:pPr/>
              <a:t>2</a:t>
            </a:fld>
            <a:endParaRPr lang="en-US" dirty="0"/>
          </a:p>
        </p:txBody>
      </p:sp>
    </p:spTree>
    <p:extLst>
      <p:ext uri="{BB962C8B-B14F-4D97-AF65-F5344CB8AC3E}">
        <p14:creationId xmlns:p14="http://schemas.microsoft.com/office/powerpoint/2010/main" val="2022969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B5B98-E853-EDE7-A1FA-2BF20F245818}"/>
              </a:ext>
            </a:extLst>
          </p:cNvPr>
          <p:cNvSpPr>
            <a:spLocks noGrp="1"/>
          </p:cNvSpPr>
          <p:nvPr>
            <p:ph type="title"/>
          </p:nvPr>
        </p:nvSpPr>
        <p:spPr/>
        <p:txBody>
          <a:bodyPr/>
          <a:lstStyle/>
          <a:p>
            <a:r>
              <a:rPr lang="en-US" dirty="0"/>
              <a:t>Quorum</a:t>
            </a:r>
          </a:p>
        </p:txBody>
      </p:sp>
      <p:sp>
        <p:nvSpPr>
          <p:cNvPr id="3" name="Content Placeholder 2">
            <a:extLst>
              <a:ext uri="{FF2B5EF4-FFF2-40B4-BE49-F238E27FC236}">
                <a16:creationId xmlns:a16="http://schemas.microsoft.com/office/drawing/2014/main" id="{F7D697D7-886D-FD37-8EE6-BEB331A1B755}"/>
              </a:ext>
            </a:extLst>
          </p:cNvPr>
          <p:cNvSpPr>
            <a:spLocks noGrp="1"/>
          </p:cNvSpPr>
          <p:nvPr>
            <p:ph sz="half" idx="1"/>
          </p:nvPr>
        </p:nvSpPr>
        <p:spPr/>
        <p:txBody>
          <a:bodyPr/>
          <a:lstStyle/>
          <a:p>
            <a:r>
              <a:rPr lang="en-US" sz="2800" dirty="0"/>
              <a:t>Must have quorum to make decisions</a:t>
            </a:r>
          </a:p>
          <a:p>
            <a:r>
              <a:rPr lang="en-US" sz="2800" dirty="0"/>
              <a:t>Majority of voting members (more than half)</a:t>
            </a:r>
          </a:p>
          <a:p>
            <a:r>
              <a:rPr lang="en-US" sz="2800" dirty="0"/>
              <a:t>Must be maintained throughout meeting</a:t>
            </a:r>
          </a:p>
          <a:p>
            <a:endParaRPr lang="en-US" sz="2800" dirty="0"/>
          </a:p>
          <a:p>
            <a:r>
              <a:rPr lang="en-US" sz="2800" dirty="0"/>
              <a:t>Note that your </a:t>
            </a:r>
            <a:r>
              <a:rPr lang="en-US" sz="2800" b="1" u="sng" dirty="0"/>
              <a:t>bylaws</a:t>
            </a:r>
            <a:r>
              <a:rPr lang="en-US" sz="2800" dirty="0"/>
              <a:t> may define quorum differently</a:t>
            </a:r>
          </a:p>
          <a:p>
            <a:pPr marL="0" indent="0">
              <a:buNone/>
            </a:pPr>
            <a:endParaRPr lang="en-US" dirty="0"/>
          </a:p>
        </p:txBody>
      </p:sp>
      <p:sp>
        <p:nvSpPr>
          <p:cNvPr id="4" name="Slide Number Placeholder 3">
            <a:extLst>
              <a:ext uri="{FF2B5EF4-FFF2-40B4-BE49-F238E27FC236}">
                <a16:creationId xmlns:a16="http://schemas.microsoft.com/office/drawing/2014/main" id="{C71B2D7A-B25F-D031-86CC-17AB415BF5ED}"/>
              </a:ext>
            </a:extLst>
          </p:cNvPr>
          <p:cNvSpPr>
            <a:spLocks noGrp="1"/>
          </p:cNvSpPr>
          <p:nvPr>
            <p:ph type="sldNum" sz="quarter" idx="4"/>
          </p:nvPr>
        </p:nvSpPr>
        <p:spPr/>
        <p:txBody>
          <a:bodyPr/>
          <a:lstStyle/>
          <a:p>
            <a:fld id="{492D8F1A-69A8-9242-9469-8400121D240A}" type="slidenum">
              <a:rPr lang="en-US" smtClean="0"/>
              <a:pPr/>
              <a:t>20</a:t>
            </a:fld>
            <a:endParaRPr lang="en-US" dirty="0"/>
          </a:p>
        </p:txBody>
      </p:sp>
    </p:spTree>
    <p:extLst>
      <p:ext uri="{BB962C8B-B14F-4D97-AF65-F5344CB8AC3E}">
        <p14:creationId xmlns:p14="http://schemas.microsoft.com/office/powerpoint/2010/main" val="2449966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B45B2-F0A0-F6F9-ECF3-52CCEA3CBE4A}"/>
              </a:ext>
            </a:extLst>
          </p:cNvPr>
          <p:cNvSpPr>
            <a:spLocks noGrp="1"/>
          </p:cNvSpPr>
          <p:nvPr>
            <p:ph type="title"/>
          </p:nvPr>
        </p:nvSpPr>
        <p:spPr/>
        <p:txBody>
          <a:bodyPr/>
          <a:lstStyle/>
          <a:p>
            <a:r>
              <a:rPr lang="en-US" dirty="0"/>
              <a:t>Basic Process for Motions</a:t>
            </a:r>
          </a:p>
        </p:txBody>
      </p:sp>
      <p:sp>
        <p:nvSpPr>
          <p:cNvPr id="3" name="Content Placeholder 2">
            <a:extLst>
              <a:ext uri="{FF2B5EF4-FFF2-40B4-BE49-F238E27FC236}">
                <a16:creationId xmlns:a16="http://schemas.microsoft.com/office/drawing/2014/main" id="{426F0AEE-00B4-8F4C-8468-2F34C6120981}"/>
              </a:ext>
            </a:extLst>
          </p:cNvPr>
          <p:cNvSpPr>
            <a:spLocks noGrp="1"/>
          </p:cNvSpPr>
          <p:nvPr>
            <p:ph sz="half" idx="1"/>
          </p:nvPr>
        </p:nvSpPr>
        <p:spPr/>
        <p:txBody>
          <a:bodyPr>
            <a:normAutofit fontScale="92500" lnSpcReduction="10000"/>
          </a:bodyPr>
          <a:lstStyle/>
          <a:p>
            <a:r>
              <a:rPr lang="en-US" sz="2800" dirty="0"/>
              <a:t>Member obtains recognition of the chair</a:t>
            </a:r>
          </a:p>
          <a:p>
            <a:r>
              <a:rPr lang="en-US" sz="2800" dirty="0"/>
              <a:t>Member makes a motion</a:t>
            </a:r>
          </a:p>
          <a:p>
            <a:r>
              <a:rPr lang="en-US" sz="2800" dirty="0"/>
              <a:t>Motion must be seconded by another member</a:t>
            </a:r>
          </a:p>
          <a:p>
            <a:r>
              <a:rPr lang="en-US" sz="2800" dirty="0"/>
              <a:t>Chair states the motion and opens debate</a:t>
            </a:r>
          </a:p>
          <a:p>
            <a:r>
              <a:rPr lang="en-US" sz="2800" dirty="0"/>
              <a:t>Maker of motion may speak first in debate</a:t>
            </a:r>
          </a:p>
          <a:p>
            <a:r>
              <a:rPr lang="en-US" sz="2800" dirty="0"/>
              <a:t>Debate ensues</a:t>
            </a:r>
          </a:p>
          <a:p>
            <a:r>
              <a:rPr lang="en-US" sz="2800" dirty="0"/>
              <a:t>Chair puts the question, aka facilitates the vote</a:t>
            </a:r>
          </a:p>
          <a:p>
            <a:r>
              <a:rPr lang="en-US" sz="2800" dirty="0"/>
              <a:t>Chair announces the results</a:t>
            </a:r>
          </a:p>
          <a:p>
            <a:r>
              <a:rPr lang="en-US" sz="2800" dirty="0"/>
              <a:t>Note: Brown Act requires all votes be listed in the minutes</a:t>
            </a:r>
          </a:p>
          <a:p>
            <a:endParaRPr lang="en-US" dirty="0"/>
          </a:p>
        </p:txBody>
      </p:sp>
      <p:sp>
        <p:nvSpPr>
          <p:cNvPr id="4" name="Slide Number Placeholder 3">
            <a:extLst>
              <a:ext uri="{FF2B5EF4-FFF2-40B4-BE49-F238E27FC236}">
                <a16:creationId xmlns:a16="http://schemas.microsoft.com/office/drawing/2014/main" id="{6AAF81DC-7950-671B-8202-D4250D05C7B9}"/>
              </a:ext>
            </a:extLst>
          </p:cNvPr>
          <p:cNvSpPr>
            <a:spLocks noGrp="1"/>
          </p:cNvSpPr>
          <p:nvPr>
            <p:ph type="sldNum" sz="quarter" idx="4"/>
          </p:nvPr>
        </p:nvSpPr>
        <p:spPr/>
        <p:txBody>
          <a:bodyPr/>
          <a:lstStyle/>
          <a:p>
            <a:fld id="{492D8F1A-69A8-9242-9469-8400121D240A}" type="slidenum">
              <a:rPr lang="en-US" smtClean="0"/>
              <a:pPr/>
              <a:t>21</a:t>
            </a:fld>
            <a:endParaRPr lang="en-US" dirty="0"/>
          </a:p>
        </p:txBody>
      </p:sp>
    </p:spTree>
    <p:extLst>
      <p:ext uri="{BB962C8B-B14F-4D97-AF65-F5344CB8AC3E}">
        <p14:creationId xmlns:p14="http://schemas.microsoft.com/office/powerpoint/2010/main" val="1485781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BEE3D-9247-271A-2E6A-4E2AEE238F3F}"/>
              </a:ext>
            </a:extLst>
          </p:cNvPr>
          <p:cNvSpPr>
            <a:spLocks noGrp="1"/>
          </p:cNvSpPr>
          <p:nvPr>
            <p:ph type="title"/>
          </p:nvPr>
        </p:nvSpPr>
        <p:spPr/>
        <p:txBody>
          <a:bodyPr/>
          <a:lstStyle/>
          <a:p>
            <a:r>
              <a:rPr lang="en-US" dirty="0"/>
              <a:t>Rules of Engagement</a:t>
            </a:r>
          </a:p>
        </p:txBody>
      </p:sp>
      <p:sp>
        <p:nvSpPr>
          <p:cNvPr id="3" name="Content Placeholder 2">
            <a:extLst>
              <a:ext uri="{FF2B5EF4-FFF2-40B4-BE49-F238E27FC236}">
                <a16:creationId xmlns:a16="http://schemas.microsoft.com/office/drawing/2014/main" id="{92C87332-CC51-EF06-A641-13554BE972B0}"/>
              </a:ext>
            </a:extLst>
          </p:cNvPr>
          <p:cNvSpPr>
            <a:spLocks noGrp="1"/>
          </p:cNvSpPr>
          <p:nvPr>
            <p:ph sz="half" idx="1"/>
          </p:nvPr>
        </p:nvSpPr>
        <p:spPr/>
        <p:txBody>
          <a:bodyPr/>
          <a:lstStyle/>
          <a:p>
            <a:r>
              <a:rPr lang="en-US" sz="2800" dirty="0"/>
              <a:t>Collegiality and supporting students is the common goal</a:t>
            </a:r>
          </a:p>
          <a:p>
            <a:r>
              <a:rPr lang="en-US" sz="2800" dirty="0"/>
              <a:t>Debate ideas, not personalities</a:t>
            </a:r>
          </a:p>
          <a:p>
            <a:r>
              <a:rPr lang="en-US" sz="2800" dirty="0"/>
              <a:t>Keep debate focused on the current motion/item being considered</a:t>
            </a:r>
          </a:p>
          <a:p>
            <a:r>
              <a:rPr lang="en-US" sz="2800" dirty="0"/>
              <a:t>All remarks are addressed to the chair</a:t>
            </a:r>
          </a:p>
          <a:p>
            <a:endParaRPr lang="en-US" dirty="0"/>
          </a:p>
        </p:txBody>
      </p:sp>
      <p:sp>
        <p:nvSpPr>
          <p:cNvPr id="4" name="Slide Number Placeholder 3">
            <a:extLst>
              <a:ext uri="{FF2B5EF4-FFF2-40B4-BE49-F238E27FC236}">
                <a16:creationId xmlns:a16="http://schemas.microsoft.com/office/drawing/2014/main" id="{8386EA29-EE50-7BC3-6DEF-EA2255762FEA}"/>
              </a:ext>
            </a:extLst>
          </p:cNvPr>
          <p:cNvSpPr>
            <a:spLocks noGrp="1"/>
          </p:cNvSpPr>
          <p:nvPr>
            <p:ph type="sldNum" sz="quarter" idx="4"/>
          </p:nvPr>
        </p:nvSpPr>
        <p:spPr/>
        <p:txBody>
          <a:bodyPr/>
          <a:lstStyle/>
          <a:p>
            <a:fld id="{492D8F1A-69A8-9242-9469-8400121D240A}" type="slidenum">
              <a:rPr lang="en-US" smtClean="0"/>
              <a:pPr/>
              <a:t>22</a:t>
            </a:fld>
            <a:endParaRPr lang="en-US" dirty="0"/>
          </a:p>
        </p:txBody>
      </p:sp>
    </p:spTree>
    <p:extLst>
      <p:ext uri="{BB962C8B-B14F-4D97-AF65-F5344CB8AC3E}">
        <p14:creationId xmlns:p14="http://schemas.microsoft.com/office/powerpoint/2010/main" val="1355363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27188-080D-471C-E324-A7C49BC6910E}"/>
              </a:ext>
            </a:extLst>
          </p:cNvPr>
          <p:cNvSpPr>
            <a:spLocks noGrp="1"/>
          </p:cNvSpPr>
          <p:nvPr>
            <p:ph type="title"/>
          </p:nvPr>
        </p:nvSpPr>
        <p:spPr/>
        <p:txBody>
          <a:bodyPr/>
          <a:lstStyle/>
          <a:p>
            <a:r>
              <a:rPr lang="en-US" dirty="0"/>
              <a:t>General Rules of Debate (partial)</a:t>
            </a:r>
          </a:p>
        </p:txBody>
      </p:sp>
      <p:sp>
        <p:nvSpPr>
          <p:cNvPr id="3" name="Content Placeholder 2">
            <a:extLst>
              <a:ext uri="{FF2B5EF4-FFF2-40B4-BE49-F238E27FC236}">
                <a16:creationId xmlns:a16="http://schemas.microsoft.com/office/drawing/2014/main" id="{99C09554-4AD8-EBFF-5CCF-49943950D43A}"/>
              </a:ext>
            </a:extLst>
          </p:cNvPr>
          <p:cNvSpPr>
            <a:spLocks noGrp="1"/>
          </p:cNvSpPr>
          <p:nvPr>
            <p:ph sz="half" idx="1"/>
          </p:nvPr>
        </p:nvSpPr>
        <p:spPr/>
        <p:txBody>
          <a:bodyPr/>
          <a:lstStyle/>
          <a:p>
            <a:r>
              <a:rPr lang="en-US" sz="2800" dirty="0"/>
              <a:t>Members may only speak if recognized by chair</a:t>
            </a:r>
          </a:p>
          <a:p>
            <a:r>
              <a:rPr lang="en-US" sz="2800" dirty="0"/>
              <a:t>All discussion must be relevant to motion/item</a:t>
            </a:r>
          </a:p>
          <a:p>
            <a:r>
              <a:rPr lang="en-US" sz="2800" dirty="0"/>
              <a:t>Members may speak up to twice on a motion/item</a:t>
            </a:r>
          </a:p>
          <a:p>
            <a:r>
              <a:rPr lang="en-US" sz="2800" dirty="0"/>
              <a:t>Each time, members may speak up to 10 minutes</a:t>
            </a:r>
          </a:p>
          <a:p>
            <a:r>
              <a:rPr lang="en-US" sz="2800" dirty="0"/>
              <a:t>Members that have yet to speak in a motion/item have preference</a:t>
            </a:r>
          </a:p>
          <a:p>
            <a:r>
              <a:rPr lang="en-US" sz="2800" dirty="0"/>
              <a:t>When possible, alternate between pro and con speakers</a:t>
            </a:r>
          </a:p>
          <a:p>
            <a:endParaRPr lang="en-US" dirty="0"/>
          </a:p>
        </p:txBody>
      </p:sp>
      <p:sp>
        <p:nvSpPr>
          <p:cNvPr id="4" name="Slide Number Placeholder 3">
            <a:extLst>
              <a:ext uri="{FF2B5EF4-FFF2-40B4-BE49-F238E27FC236}">
                <a16:creationId xmlns:a16="http://schemas.microsoft.com/office/drawing/2014/main" id="{D96FCA81-D01F-854A-3BB9-B2E2664602A7}"/>
              </a:ext>
            </a:extLst>
          </p:cNvPr>
          <p:cNvSpPr>
            <a:spLocks noGrp="1"/>
          </p:cNvSpPr>
          <p:nvPr>
            <p:ph type="sldNum" sz="quarter" idx="4"/>
          </p:nvPr>
        </p:nvSpPr>
        <p:spPr/>
        <p:txBody>
          <a:bodyPr/>
          <a:lstStyle/>
          <a:p>
            <a:fld id="{492D8F1A-69A8-9242-9469-8400121D240A}" type="slidenum">
              <a:rPr lang="en-US" smtClean="0"/>
              <a:pPr/>
              <a:t>23</a:t>
            </a:fld>
            <a:endParaRPr lang="en-US" dirty="0"/>
          </a:p>
        </p:txBody>
      </p:sp>
    </p:spTree>
    <p:extLst>
      <p:ext uri="{BB962C8B-B14F-4D97-AF65-F5344CB8AC3E}">
        <p14:creationId xmlns:p14="http://schemas.microsoft.com/office/powerpoint/2010/main" val="322219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1930A-2257-99D1-B897-179F985B2E95}"/>
              </a:ext>
            </a:extLst>
          </p:cNvPr>
          <p:cNvSpPr>
            <a:spLocks noGrp="1"/>
          </p:cNvSpPr>
          <p:nvPr>
            <p:ph type="title"/>
          </p:nvPr>
        </p:nvSpPr>
        <p:spPr/>
        <p:txBody>
          <a:bodyPr/>
          <a:lstStyle/>
          <a:p>
            <a:r>
              <a:rPr lang="en-US" dirty="0"/>
              <a:t>Request for Information, Parliamentary Inquiry, and Point of Order</a:t>
            </a:r>
          </a:p>
        </p:txBody>
      </p:sp>
      <p:sp>
        <p:nvSpPr>
          <p:cNvPr id="3" name="Content Placeholder 2">
            <a:extLst>
              <a:ext uri="{FF2B5EF4-FFF2-40B4-BE49-F238E27FC236}">
                <a16:creationId xmlns:a16="http://schemas.microsoft.com/office/drawing/2014/main" id="{CAB84873-7D23-6C36-BA6B-F75EE5D17397}"/>
              </a:ext>
            </a:extLst>
          </p:cNvPr>
          <p:cNvSpPr>
            <a:spLocks noGrp="1"/>
          </p:cNvSpPr>
          <p:nvPr>
            <p:ph sz="half" idx="1"/>
          </p:nvPr>
        </p:nvSpPr>
        <p:spPr/>
        <p:txBody>
          <a:bodyPr/>
          <a:lstStyle/>
          <a:p>
            <a:r>
              <a:rPr lang="en-US" sz="2800" dirty="0"/>
              <a:t>Request for Information</a:t>
            </a:r>
          </a:p>
          <a:p>
            <a:pPr lvl="1"/>
            <a:r>
              <a:rPr lang="en-US" sz="2400" dirty="0"/>
              <a:t>Inquiry as to the facts affecting the business at hand</a:t>
            </a:r>
          </a:p>
          <a:p>
            <a:r>
              <a:rPr lang="en-US" sz="2800" dirty="0"/>
              <a:t>Parliamentary Inquiry</a:t>
            </a:r>
          </a:p>
          <a:p>
            <a:pPr lvl="1"/>
            <a:r>
              <a:rPr lang="en-US" sz="2400" dirty="0"/>
              <a:t>Request for the Chair’s opinion on a matter of parliamentary procedure as it relates to the business at hand (not a ruling)</a:t>
            </a:r>
          </a:p>
          <a:p>
            <a:r>
              <a:rPr lang="en-US" sz="2800" dirty="0"/>
              <a:t>Point of Order</a:t>
            </a:r>
          </a:p>
          <a:p>
            <a:pPr lvl="1"/>
            <a:r>
              <a:rPr lang="en-US" sz="2400" dirty="0"/>
              <a:t>May interrupt the current speaker if timely</a:t>
            </a:r>
          </a:p>
          <a:p>
            <a:pPr lvl="1"/>
            <a:r>
              <a:rPr lang="en-US" sz="2400" dirty="0"/>
              <a:t>Member calls attention to a violation of the rules of the assembly</a:t>
            </a:r>
          </a:p>
          <a:p>
            <a:pPr lvl="1"/>
            <a:r>
              <a:rPr lang="en-US" sz="2400" dirty="0"/>
              <a:t>Must be raised promptly at the time the breach occurs</a:t>
            </a:r>
          </a:p>
          <a:p>
            <a:endParaRPr lang="en-US" dirty="0"/>
          </a:p>
        </p:txBody>
      </p:sp>
      <p:sp>
        <p:nvSpPr>
          <p:cNvPr id="4" name="Slide Number Placeholder 3">
            <a:extLst>
              <a:ext uri="{FF2B5EF4-FFF2-40B4-BE49-F238E27FC236}">
                <a16:creationId xmlns:a16="http://schemas.microsoft.com/office/drawing/2014/main" id="{9EEDFFDE-E985-57AC-E965-9ABD40452F2F}"/>
              </a:ext>
            </a:extLst>
          </p:cNvPr>
          <p:cNvSpPr>
            <a:spLocks noGrp="1"/>
          </p:cNvSpPr>
          <p:nvPr>
            <p:ph type="sldNum" sz="quarter" idx="4"/>
          </p:nvPr>
        </p:nvSpPr>
        <p:spPr/>
        <p:txBody>
          <a:bodyPr/>
          <a:lstStyle/>
          <a:p>
            <a:fld id="{492D8F1A-69A8-9242-9469-8400121D240A}" type="slidenum">
              <a:rPr lang="en-US" smtClean="0"/>
              <a:pPr/>
              <a:t>24</a:t>
            </a:fld>
            <a:endParaRPr lang="en-US" dirty="0"/>
          </a:p>
        </p:txBody>
      </p:sp>
    </p:spTree>
    <p:extLst>
      <p:ext uri="{BB962C8B-B14F-4D97-AF65-F5344CB8AC3E}">
        <p14:creationId xmlns:p14="http://schemas.microsoft.com/office/powerpoint/2010/main" val="3398866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03492-6135-2994-350F-A3E600AB1418}"/>
              </a:ext>
            </a:extLst>
          </p:cNvPr>
          <p:cNvSpPr>
            <a:spLocks noGrp="1"/>
          </p:cNvSpPr>
          <p:nvPr>
            <p:ph type="title"/>
          </p:nvPr>
        </p:nvSpPr>
        <p:spPr>
          <a:xfrm>
            <a:off x="838200" y="736233"/>
            <a:ext cx="10515600" cy="1146991"/>
          </a:xfrm>
        </p:spPr>
        <p:txBody>
          <a:bodyPr/>
          <a:lstStyle/>
          <a:p>
            <a:r>
              <a:rPr lang="en-US" dirty="0"/>
              <a:t>A Few Common Motions</a:t>
            </a:r>
          </a:p>
        </p:txBody>
      </p:sp>
      <p:graphicFrame>
        <p:nvGraphicFramePr>
          <p:cNvPr id="7" name="Content Placeholder 6">
            <a:extLst>
              <a:ext uri="{FF2B5EF4-FFF2-40B4-BE49-F238E27FC236}">
                <a16:creationId xmlns:a16="http://schemas.microsoft.com/office/drawing/2014/main" id="{4F17C007-BBA7-24A1-4F28-A42D38D0BAD9}"/>
              </a:ext>
            </a:extLst>
          </p:cNvPr>
          <p:cNvGraphicFramePr>
            <a:graphicFrameLocks noGrp="1"/>
          </p:cNvGraphicFramePr>
          <p:nvPr>
            <p:ph sz="half" idx="1"/>
            <p:extLst>
              <p:ext uri="{D42A27DB-BD31-4B8C-83A1-F6EECF244321}">
                <p14:modId xmlns:p14="http://schemas.microsoft.com/office/powerpoint/2010/main" val="3813321648"/>
              </p:ext>
            </p:extLst>
          </p:nvPr>
        </p:nvGraphicFramePr>
        <p:xfrm>
          <a:off x="838200" y="2068275"/>
          <a:ext cx="10515600" cy="4414520"/>
        </p:xfrm>
        <a:graphic>
          <a:graphicData uri="http://schemas.openxmlformats.org/drawingml/2006/table">
            <a:tbl>
              <a:tblPr firstRow="1" bandRow="1">
                <a:tableStyleId>{93296810-A885-4BE3-A3E7-6D5BEEA58F35}</a:tableStyleId>
              </a:tblPr>
              <a:tblGrid>
                <a:gridCol w="2603090">
                  <a:extLst>
                    <a:ext uri="{9D8B030D-6E8A-4147-A177-3AD203B41FA5}">
                      <a16:colId xmlns:a16="http://schemas.microsoft.com/office/drawing/2014/main" val="3043749520"/>
                    </a:ext>
                  </a:extLst>
                </a:gridCol>
                <a:gridCol w="3307853">
                  <a:extLst>
                    <a:ext uri="{9D8B030D-6E8A-4147-A177-3AD203B41FA5}">
                      <a16:colId xmlns:a16="http://schemas.microsoft.com/office/drawing/2014/main" val="1588539826"/>
                    </a:ext>
                  </a:extLst>
                </a:gridCol>
                <a:gridCol w="1166948">
                  <a:extLst>
                    <a:ext uri="{9D8B030D-6E8A-4147-A177-3AD203B41FA5}">
                      <a16:colId xmlns:a16="http://schemas.microsoft.com/office/drawing/2014/main" val="142194672"/>
                    </a:ext>
                  </a:extLst>
                </a:gridCol>
                <a:gridCol w="1158240">
                  <a:extLst>
                    <a:ext uri="{9D8B030D-6E8A-4147-A177-3AD203B41FA5}">
                      <a16:colId xmlns:a16="http://schemas.microsoft.com/office/drawing/2014/main" val="229439551"/>
                    </a:ext>
                  </a:extLst>
                </a:gridCol>
                <a:gridCol w="1166949">
                  <a:extLst>
                    <a:ext uri="{9D8B030D-6E8A-4147-A177-3AD203B41FA5}">
                      <a16:colId xmlns:a16="http://schemas.microsoft.com/office/drawing/2014/main" val="268002619"/>
                    </a:ext>
                  </a:extLst>
                </a:gridCol>
                <a:gridCol w="1112520">
                  <a:extLst>
                    <a:ext uri="{9D8B030D-6E8A-4147-A177-3AD203B41FA5}">
                      <a16:colId xmlns:a16="http://schemas.microsoft.com/office/drawing/2014/main" val="542041916"/>
                    </a:ext>
                  </a:extLst>
                </a:gridCol>
              </a:tblGrid>
              <a:tr h="370840">
                <a:tc>
                  <a:txBody>
                    <a:bodyPr/>
                    <a:lstStyle/>
                    <a:p>
                      <a:r>
                        <a:rPr lang="en-US">
                          <a:solidFill>
                            <a:srgbClr val="002060"/>
                          </a:solidFill>
                        </a:rPr>
                        <a:t>Motion</a:t>
                      </a:r>
                      <a:endParaRPr lang="en-US" dirty="0">
                        <a:solidFill>
                          <a:srgbClr val="002060"/>
                        </a:solidFill>
                      </a:endParaRPr>
                    </a:p>
                  </a:txBody>
                  <a:tcPr/>
                </a:tc>
                <a:tc>
                  <a:txBody>
                    <a:bodyPr/>
                    <a:lstStyle/>
                    <a:p>
                      <a:r>
                        <a:rPr lang="en-US">
                          <a:solidFill>
                            <a:srgbClr val="002060"/>
                          </a:solidFill>
                        </a:rPr>
                        <a:t>Wording</a:t>
                      </a:r>
                      <a:endParaRPr lang="en-US" dirty="0">
                        <a:solidFill>
                          <a:srgbClr val="002060"/>
                        </a:solidFill>
                      </a:endParaRPr>
                    </a:p>
                  </a:txBody>
                  <a:tcPr/>
                </a:tc>
                <a:tc>
                  <a:txBody>
                    <a:bodyPr/>
                    <a:lstStyle/>
                    <a:p>
                      <a:r>
                        <a:rPr lang="en-US">
                          <a:solidFill>
                            <a:srgbClr val="002060"/>
                          </a:solidFill>
                        </a:rPr>
                        <a:t>Second?</a:t>
                      </a:r>
                      <a:endParaRPr lang="en-US" dirty="0">
                        <a:solidFill>
                          <a:srgbClr val="002060"/>
                        </a:solidFill>
                      </a:endParaRPr>
                    </a:p>
                  </a:txBody>
                  <a:tcPr/>
                </a:tc>
                <a:tc>
                  <a:txBody>
                    <a:bodyPr/>
                    <a:lstStyle/>
                    <a:p>
                      <a:r>
                        <a:rPr lang="en-US">
                          <a:solidFill>
                            <a:srgbClr val="002060"/>
                          </a:solidFill>
                        </a:rPr>
                        <a:t>Debate?</a:t>
                      </a:r>
                      <a:endParaRPr lang="en-US" dirty="0">
                        <a:solidFill>
                          <a:srgbClr val="002060"/>
                        </a:solidFill>
                      </a:endParaRPr>
                    </a:p>
                  </a:txBody>
                  <a:tcPr/>
                </a:tc>
                <a:tc>
                  <a:txBody>
                    <a:bodyPr/>
                    <a:lstStyle/>
                    <a:p>
                      <a:r>
                        <a:rPr lang="en-US">
                          <a:solidFill>
                            <a:srgbClr val="002060"/>
                          </a:solidFill>
                        </a:rPr>
                        <a:t>Amend?</a:t>
                      </a:r>
                      <a:endParaRPr lang="en-US" dirty="0">
                        <a:solidFill>
                          <a:srgbClr val="002060"/>
                        </a:solidFill>
                      </a:endParaRPr>
                    </a:p>
                  </a:txBody>
                  <a:tcPr/>
                </a:tc>
                <a:tc>
                  <a:txBody>
                    <a:bodyPr/>
                    <a:lstStyle/>
                    <a:p>
                      <a:r>
                        <a:rPr lang="en-US" dirty="0">
                          <a:solidFill>
                            <a:srgbClr val="002060"/>
                          </a:solidFill>
                        </a:rPr>
                        <a:t>Vote</a:t>
                      </a:r>
                    </a:p>
                  </a:txBody>
                  <a:tcPr/>
                </a:tc>
                <a:extLst>
                  <a:ext uri="{0D108BD9-81ED-4DB2-BD59-A6C34878D82A}">
                    <a16:rowId xmlns:a16="http://schemas.microsoft.com/office/drawing/2014/main" val="3600985704"/>
                  </a:ext>
                </a:extLst>
              </a:tr>
              <a:tr h="370840">
                <a:tc>
                  <a:txBody>
                    <a:bodyPr/>
                    <a:lstStyle/>
                    <a:p>
                      <a:r>
                        <a:rPr lang="en-US">
                          <a:solidFill>
                            <a:srgbClr val="002060"/>
                          </a:solidFill>
                        </a:rPr>
                        <a:t>Main motion</a:t>
                      </a:r>
                      <a:endParaRPr lang="en-US" dirty="0">
                        <a:solidFill>
                          <a:srgbClr val="002060"/>
                        </a:solidFill>
                      </a:endParaRPr>
                    </a:p>
                  </a:txBody>
                  <a:tcPr/>
                </a:tc>
                <a:tc>
                  <a:txBody>
                    <a:bodyPr/>
                    <a:lstStyle/>
                    <a:p>
                      <a:r>
                        <a:rPr lang="en-US" dirty="0">
                          <a:solidFill>
                            <a:srgbClr val="002060"/>
                          </a:solidFill>
                        </a:rPr>
                        <a:t>I move to…</a:t>
                      </a:r>
                    </a:p>
                  </a:txBody>
                  <a:tcPr/>
                </a:tc>
                <a:tc>
                  <a:txBody>
                    <a:bodyPr/>
                    <a:lstStyle/>
                    <a:p>
                      <a:r>
                        <a:rPr lang="en-US">
                          <a:solidFill>
                            <a:srgbClr val="002060"/>
                          </a:solidFill>
                        </a:rPr>
                        <a:t>Yes</a:t>
                      </a:r>
                      <a:endParaRPr lang="en-US" dirty="0">
                        <a:solidFill>
                          <a:srgbClr val="002060"/>
                        </a:solidFill>
                      </a:endParaRPr>
                    </a:p>
                  </a:txBody>
                  <a:tcPr/>
                </a:tc>
                <a:tc>
                  <a:txBody>
                    <a:bodyPr/>
                    <a:lstStyle/>
                    <a:p>
                      <a:r>
                        <a:rPr lang="en-US">
                          <a:solidFill>
                            <a:srgbClr val="002060"/>
                          </a:solidFill>
                        </a:rPr>
                        <a:t>Yes</a:t>
                      </a:r>
                      <a:endParaRPr lang="en-US" dirty="0">
                        <a:solidFill>
                          <a:srgbClr val="002060"/>
                        </a:solidFill>
                      </a:endParaRPr>
                    </a:p>
                  </a:txBody>
                  <a:tcPr/>
                </a:tc>
                <a:tc>
                  <a:txBody>
                    <a:bodyPr/>
                    <a:lstStyle/>
                    <a:p>
                      <a:r>
                        <a:rPr lang="en-US">
                          <a:solidFill>
                            <a:srgbClr val="002060"/>
                          </a:solidFill>
                        </a:rPr>
                        <a:t>Yes</a:t>
                      </a:r>
                      <a:endParaRPr lang="en-US" dirty="0">
                        <a:solidFill>
                          <a:srgbClr val="002060"/>
                        </a:solidFill>
                      </a:endParaRPr>
                    </a:p>
                  </a:txBody>
                  <a:tcPr/>
                </a:tc>
                <a:tc>
                  <a:txBody>
                    <a:bodyPr/>
                    <a:lstStyle/>
                    <a:p>
                      <a:r>
                        <a:rPr lang="en-US" dirty="0">
                          <a:solidFill>
                            <a:srgbClr val="002060"/>
                          </a:solidFill>
                        </a:rPr>
                        <a:t>Majority</a:t>
                      </a:r>
                    </a:p>
                  </a:txBody>
                  <a:tcPr/>
                </a:tc>
                <a:extLst>
                  <a:ext uri="{0D108BD9-81ED-4DB2-BD59-A6C34878D82A}">
                    <a16:rowId xmlns:a16="http://schemas.microsoft.com/office/drawing/2014/main" val="1056280120"/>
                  </a:ext>
                </a:extLst>
              </a:tr>
              <a:tr h="370840">
                <a:tc>
                  <a:txBody>
                    <a:bodyPr/>
                    <a:lstStyle/>
                    <a:p>
                      <a:r>
                        <a:rPr lang="en-US" dirty="0">
                          <a:solidFill>
                            <a:srgbClr val="002060"/>
                          </a:solidFill>
                        </a:rPr>
                        <a:t>Amend</a:t>
                      </a:r>
                    </a:p>
                  </a:txBody>
                  <a:tcPr/>
                </a:tc>
                <a:tc>
                  <a:txBody>
                    <a:bodyPr/>
                    <a:lstStyle/>
                    <a:p>
                      <a:r>
                        <a:rPr lang="en-US" dirty="0">
                          <a:solidFill>
                            <a:srgbClr val="002060"/>
                          </a:solidFill>
                        </a:rPr>
                        <a:t>I move to amend the motion</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Majority</a:t>
                      </a:r>
                    </a:p>
                  </a:txBody>
                  <a:tcPr/>
                </a:tc>
                <a:extLst>
                  <a:ext uri="{0D108BD9-81ED-4DB2-BD59-A6C34878D82A}">
                    <a16:rowId xmlns:a16="http://schemas.microsoft.com/office/drawing/2014/main" val="977822583"/>
                  </a:ext>
                </a:extLst>
              </a:tr>
              <a:tr h="370840">
                <a:tc>
                  <a:txBody>
                    <a:bodyPr/>
                    <a:lstStyle/>
                    <a:p>
                      <a:r>
                        <a:rPr lang="en-US" dirty="0">
                          <a:solidFill>
                            <a:srgbClr val="002060"/>
                          </a:solidFill>
                        </a:rPr>
                        <a:t>Commit or Refer</a:t>
                      </a:r>
                    </a:p>
                  </a:txBody>
                  <a:tcPr/>
                </a:tc>
                <a:tc>
                  <a:txBody>
                    <a:bodyPr/>
                    <a:lstStyle/>
                    <a:p>
                      <a:r>
                        <a:rPr lang="en-US" dirty="0">
                          <a:solidFill>
                            <a:srgbClr val="002060"/>
                          </a:solidFill>
                        </a:rPr>
                        <a:t>I move that [X] be referred to a committee…</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Majority</a:t>
                      </a:r>
                    </a:p>
                  </a:txBody>
                  <a:tcPr/>
                </a:tc>
                <a:extLst>
                  <a:ext uri="{0D108BD9-81ED-4DB2-BD59-A6C34878D82A}">
                    <a16:rowId xmlns:a16="http://schemas.microsoft.com/office/drawing/2014/main" val="1268360752"/>
                  </a:ext>
                </a:extLst>
              </a:tr>
              <a:tr h="370840">
                <a:tc>
                  <a:txBody>
                    <a:bodyPr/>
                    <a:lstStyle/>
                    <a:p>
                      <a:r>
                        <a:rPr lang="en-US" dirty="0">
                          <a:solidFill>
                            <a:srgbClr val="002060"/>
                          </a:solidFill>
                        </a:rPr>
                        <a:t>Postpone</a:t>
                      </a:r>
                    </a:p>
                  </a:txBody>
                  <a:tcPr/>
                </a:tc>
                <a:tc>
                  <a:txBody>
                    <a:bodyPr/>
                    <a:lstStyle/>
                    <a:p>
                      <a:r>
                        <a:rPr lang="en-US" dirty="0">
                          <a:solidFill>
                            <a:srgbClr val="002060"/>
                          </a:solidFill>
                        </a:rPr>
                        <a:t>I move to postpone…</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Yes</a:t>
                      </a:r>
                    </a:p>
                  </a:txBody>
                  <a:tcPr/>
                </a:tc>
                <a:tc>
                  <a:txBody>
                    <a:bodyPr/>
                    <a:lstStyle/>
                    <a:p>
                      <a:r>
                        <a:rPr lang="en-US" dirty="0">
                          <a:solidFill>
                            <a:srgbClr val="002060"/>
                          </a:solidFill>
                        </a:rPr>
                        <a:t>Majority</a:t>
                      </a:r>
                    </a:p>
                  </a:txBody>
                  <a:tcPr/>
                </a:tc>
                <a:extLst>
                  <a:ext uri="{0D108BD9-81ED-4DB2-BD59-A6C34878D82A}">
                    <a16:rowId xmlns:a16="http://schemas.microsoft.com/office/drawing/2014/main" val="395962202"/>
                  </a:ext>
                </a:extLst>
              </a:tr>
              <a:tr h="370840">
                <a:tc>
                  <a:txBody>
                    <a:bodyPr/>
                    <a:lstStyle/>
                    <a:p>
                      <a:r>
                        <a:rPr lang="en-US" dirty="0">
                          <a:solidFill>
                            <a:srgbClr val="002060"/>
                          </a:solidFill>
                        </a:rPr>
                        <a:t>Previous question (end debate)</a:t>
                      </a:r>
                    </a:p>
                  </a:txBody>
                  <a:tcPr/>
                </a:tc>
                <a:tc>
                  <a:txBody>
                    <a:bodyPr/>
                    <a:lstStyle/>
                    <a:p>
                      <a:r>
                        <a:rPr lang="en-US" dirty="0">
                          <a:solidFill>
                            <a:srgbClr val="002060"/>
                          </a:solidFill>
                        </a:rPr>
                        <a:t>I move the previous question (I call the question)</a:t>
                      </a:r>
                    </a:p>
                  </a:txBody>
                  <a:tcPr/>
                </a:tc>
                <a:tc>
                  <a:txBody>
                    <a:bodyPr/>
                    <a:lstStyle/>
                    <a:p>
                      <a:r>
                        <a:rPr lang="en-US" dirty="0">
                          <a:solidFill>
                            <a:srgbClr val="002060"/>
                          </a:solidFill>
                        </a:rPr>
                        <a:t>Yes</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2/3</a:t>
                      </a:r>
                    </a:p>
                  </a:txBody>
                  <a:tcPr/>
                </a:tc>
                <a:extLst>
                  <a:ext uri="{0D108BD9-81ED-4DB2-BD59-A6C34878D82A}">
                    <a16:rowId xmlns:a16="http://schemas.microsoft.com/office/drawing/2014/main" val="1418347165"/>
                  </a:ext>
                </a:extLst>
              </a:tr>
              <a:tr h="370840">
                <a:tc>
                  <a:txBody>
                    <a:bodyPr/>
                    <a:lstStyle/>
                    <a:p>
                      <a:r>
                        <a:rPr lang="en-US" dirty="0">
                          <a:solidFill>
                            <a:srgbClr val="002060"/>
                          </a:solidFill>
                        </a:rPr>
                        <a:t>Request for information</a:t>
                      </a:r>
                    </a:p>
                  </a:txBody>
                  <a:tcPr/>
                </a:tc>
                <a:tc>
                  <a:txBody>
                    <a:bodyPr/>
                    <a:lstStyle/>
                    <a:p>
                      <a:r>
                        <a:rPr lang="en-US" dirty="0">
                          <a:solidFill>
                            <a:srgbClr val="002060"/>
                          </a:solidFill>
                        </a:rPr>
                        <a:t>I have a request for information</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a:t>
                      </a:r>
                    </a:p>
                  </a:txBody>
                  <a:tcPr/>
                </a:tc>
                <a:extLst>
                  <a:ext uri="{0D108BD9-81ED-4DB2-BD59-A6C34878D82A}">
                    <a16:rowId xmlns:a16="http://schemas.microsoft.com/office/drawing/2014/main" val="2004925660"/>
                  </a:ext>
                </a:extLst>
              </a:tr>
              <a:tr h="370840">
                <a:tc>
                  <a:txBody>
                    <a:bodyPr/>
                    <a:lstStyle/>
                    <a:p>
                      <a:r>
                        <a:rPr lang="en-US" dirty="0">
                          <a:solidFill>
                            <a:srgbClr val="002060"/>
                          </a:solidFill>
                        </a:rPr>
                        <a:t>Parliamentary inquiry</a:t>
                      </a:r>
                    </a:p>
                  </a:txBody>
                  <a:tcPr/>
                </a:tc>
                <a:tc>
                  <a:txBody>
                    <a:bodyPr/>
                    <a:lstStyle/>
                    <a:p>
                      <a:r>
                        <a:rPr lang="en-US" dirty="0">
                          <a:solidFill>
                            <a:srgbClr val="002060"/>
                          </a:solidFill>
                        </a:rPr>
                        <a:t>I would like to make a parliamentary inquiry</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a:t>
                      </a:r>
                    </a:p>
                  </a:txBody>
                  <a:tcPr/>
                </a:tc>
                <a:extLst>
                  <a:ext uri="{0D108BD9-81ED-4DB2-BD59-A6C34878D82A}">
                    <a16:rowId xmlns:a16="http://schemas.microsoft.com/office/drawing/2014/main" val="2164880010"/>
                  </a:ext>
                </a:extLst>
              </a:tr>
              <a:tr h="370840">
                <a:tc>
                  <a:txBody>
                    <a:bodyPr/>
                    <a:lstStyle/>
                    <a:p>
                      <a:r>
                        <a:rPr lang="en-US" dirty="0">
                          <a:solidFill>
                            <a:srgbClr val="002060"/>
                          </a:solidFill>
                        </a:rPr>
                        <a:t>Point of order</a:t>
                      </a:r>
                    </a:p>
                  </a:txBody>
                  <a:tcPr/>
                </a:tc>
                <a:tc>
                  <a:txBody>
                    <a:bodyPr/>
                    <a:lstStyle/>
                    <a:p>
                      <a:r>
                        <a:rPr lang="en-US" dirty="0">
                          <a:solidFill>
                            <a:srgbClr val="002060"/>
                          </a:solidFill>
                        </a:rPr>
                        <a:t>Point of order!</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No</a:t>
                      </a:r>
                    </a:p>
                  </a:txBody>
                  <a:tcPr/>
                </a:tc>
                <a:tc>
                  <a:txBody>
                    <a:bodyPr/>
                    <a:lstStyle/>
                    <a:p>
                      <a:r>
                        <a:rPr lang="en-US" dirty="0">
                          <a:solidFill>
                            <a:srgbClr val="002060"/>
                          </a:solidFill>
                        </a:rPr>
                        <a:t>--</a:t>
                      </a:r>
                    </a:p>
                  </a:txBody>
                  <a:tcPr/>
                </a:tc>
                <a:extLst>
                  <a:ext uri="{0D108BD9-81ED-4DB2-BD59-A6C34878D82A}">
                    <a16:rowId xmlns:a16="http://schemas.microsoft.com/office/drawing/2014/main" val="3459230682"/>
                  </a:ext>
                </a:extLst>
              </a:tr>
            </a:tbl>
          </a:graphicData>
        </a:graphic>
      </p:graphicFrame>
      <p:sp>
        <p:nvSpPr>
          <p:cNvPr id="4" name="Slide Number Placeholder 3">
            <a:extLst>
              <a:ext uri="{FF2B5EF4-FFF2-40B4-BE49-F238E27FC236}">
                <a16:creationId xmlns:a16="http://schemas.microsoft.com/office/drawing/2014/main" id="{C161B44B-7266-95DC-DD3F-ECB9BE03AEBF}"/>
              </a:ext>
            </a:extLst>
          </p:cNvPr>
          <p:cNvSpPr>
            <a:spLocks noGrp="1"/>
          </p:cNvSpPr>
          <p:nvPr>
            <p:ph type="sldNum" sz="quarter" idx="4"/>
          </p:nvPr>
        </p:nvSpPr>
        <p:spPr/>
        <p:txBody>
          <a:bodyPr/>
          <a:lstStyle/>
          <a:p>
            <a:fld id="{492D8F1A-69A8-9242-9469-8400121D240A}" type="slidenum">
              <a:rPr lang="en-US" smtClean="0"/>
              <a:pPr/>
              <a:t>25</a:t>
            </a:fld>
            <a:endParaRPr lang="en-US" dirty="0"/>
          </a:p>
        </p:txBody>
      </p:sp>
    </p:spTree>
    <p:extLst>
      <p:ext uri="{BB962C8B-B14F-4D97-AF65-F5344CB8AC3E}">
        <p14:creationId xmlns:p14="http://schemas.microsoft.com/office/powerpoint/2010/main" val="2348547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4788A-DF03-7DC6-1044-A179F6AFBE46}"/>
              </a:ext>
            </a:extLst>
          </p:cNvPr>
          <p:cNvSpPr>
            <a:spLocks noGrp="1"/>
          </p:cNvSpPr>
          <p:nvPr>
            <p:ph type="title"/>
          </p:nvPr>
        </p:nvSpPr>
        <p:spPr/>
        <p:txBody>
          <a:bodyPr/>
          <a:lstStyle/>
          <a:p>
            <a:r>
              <a:rPr lang="en-US" dirty="0"/>
              <a:t>Unanimous Consent</a:t>
            </a:r>
          </a:p>
        </p:txBody>
      </p:sp>
      <p:sp>
        <p:nvSpPr>
          <p:cNvPr id="3" name="Content Placeholder 2">
            <a:extLst>
              <a:ext uri="{FF2B5EF4-FFF2-40B4-BE49-F238E27FC236}">
                <a16:creationId xmlns:a16="http://schemas.microsoft.com/office/drawing/2014/main" id="{4053DFE0-0FDE-F260-2C1E-197E4DC52F45}"/>
              </a:ext>
            </a:extLst>
          </p:cNvPr>
          <p:cNvSpPr>
            <a:spLocks noGrp="1"/>
          </p:cNvSpPr>
          <p:nvPr>
            <p:ph sz="half" idx="1"/>
          </p:nvPr>
        </p:nvSpPr>
        <p:spPr/>
        <p:txBody>
          <a:bodyPr/>
          <a:lstStyle/>
          <a:p>
            <a:r>
              <a:rPr lang="en-US" sz="2800" dirty="0"/>
              <a:t>Full process is, perhaps, a bit time-consuming</a:t>
            </a:r>
          </a:p>
          <a:p>
            <a:r>
              <a:rPr lang="en-US" sz="2800" dirty="0"/>
              <a:t>Unanimous consent provides a streamlined process</a:t>
            </a:r>
          </a:p>
          <a:p>
            <a:pPr lvl="1"/>
            <a:r>
              <a:rPr lang="en-US" sz="2400" dirty="0"/>
              <a:t>Chair asks if there is any objection to the desired action</a:t>
            </a:r>
          </a:p>
          <a:p>
            <a:pPr lvl="1"/>
            <a:r>
              <a:rPr lang="en-US" sz="2400" dirty="0"/>
              <a:t>If there are no objections, the chair declares agreement on the desired action</a:t>
            </a:r>
          </a:p>
          <a:p>
            <a:r>
              <a:rPr lang="en-US" sz="2800" dirty="0"/>
              <a:t>Useful for routine matters and those without opposition</a:t>
            </a:r>
          </a:p>
          <a:p>
            <a:endParaRPr lang="en-US" dirty="0"/>
          </a:p>
        </p:txBody>
      </p:sp>
      <p:sp>
        <p:nvSpPr>
          <p:cNvPr id="4" name="Slide Number Placeholder 3">
            <a:extLst>
              <a:ext uri="{FF2B5EF4-FFF2-40B4-BE49-F238E27FC236}">
                <a16:creationId xmlns:a16="http://schemas.microsoft.com/office/drawing/2014/main" id="{DF5E9C71-514D-82DD-B418-7D6F9C81BAF8}"/>
              </a:ext>
            </a:extLst>
          </p:cNvPr>
          <p:cNvSpPr>
            <a:spLocks noGrp="1"/>
          </p:cNvSpPr>
          <p:nvPr>
            <p:ph type="sldNum" sz="quarter" idx="4"/>
          </p:nvPr>
        </p:nvSpPr>
        <p:spPr/>
        <p:txBody>
          <a:bodyPr/>
          <a:lstStyle/>
          <a:p>
            <a:fld id="{492D8F1A-69A8-9242-9469-8400121D240A}" type="slidenum">
              <a:rPr lang="en-US" smtClean="0"/>
              <a:pPr/>
              <a:t>26</a:t>
            </a:fld>
            <a:endParaRPr lang="en-US" dirty="0"/>
          </a:p>
        </p:txBody>
      </p:sp>
    </p:spTree>
    <p:extLst>
      <p:ext uri="{BB962C8B-B14F-4D97-AF65-F5344CB8AC3E}">
        <p14:creationId xmlns:p14="http://schemas.microsoft.com/office/powerpoint/2010/main" val="33846692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A4031-1AD9-C40F-9808-5588251F5080}"/>
              </a:ext>
            </a:extLst>
          </p:cNvPr>
          <p:cNvSpPr>
            <a:spLocks noGrp="1"/>
          </p:cNvSpPr>
          <p:nvPr>
            <p:ph type="title"/>
          </p:nvPr>
        </p:nvSpPr>
        <p:spPr/>
        <p:txBody>
          <a:bodyPr/>
          <a:lstStyle/>
          <a:p>
            <a:r>
              <a:rPr lang="en-US" dirty="0"/>
              <a:t>Chair’s Participation in Voting</a:t>
            </a:r>
          </a:p>
        </p:txBody>
      </p:sp>
      <p:sp>
        <p:nvSpPr>
          <p:cNvPr id="3" name="Content Placeholder 2">
            <a:extLst>
              <a:ext uri="{FF2B5EF4-FFF2-40B4-BE49-F238E27FC236}">
                <a16:creationId xmlns:a16="http://schemas.microsoft.com/office/drawing/2014/main" id="{3C28B5BC-4FF4-37FF-C948-F64AF1E5BE70}"/>
              </a:ext>
            </a:extLst>
          </p:cNvPr>
          <p:cNvSpPr>
            <a:spLocks noGrp="1"/>
          </p:cNvSpPr>
          <p:nvPr>
            <p:ph sz="half" idx="1"/>
          </p:nvPr>
        </p:nvSpPr>
        <p:spPr/>
        <p:txBody>
          <a:bodyPr/>
          <a:lstStyle/>
          <a:p>
            <a:r>
              <a:rPr lang="en-US" sz="2800" dirty="0"/>
              <a:t>Chair ought to remain impartial</a:t>
            </a:r>
          </a:p>
          <a:p>
            <a:r>
              <a:rPr lang="en-US" sz="2800" dirty="0"/>
              <a:t>Does not participate in debate or vote</a:t>
            </a:r>
          </a:p>
          <a:p>
            <a:r>
              <a:rPr lang="en-US" sz="2800" dirty="0"/>
              <a:t>Exceptions:</a:t>
            </a:r>
          </a:p>
          <a:p>
            <a:pPr lvl="1"/>
            <a:r>
              <a:rPr lang="en-US" sz="2400" dirty="0"/>
              <a:t>Chair’s vote will change the results of the vote</a:t>
            </a:r>
          </a:p>
          <a:p>
            <a:pPr lvl="1"/>
            <a:r>
              <a:rPr lang="en-US" sz="2400" dirty="0"/>
              <a:t>Vote is by ballot</a:t>
            </a:r>
          </a:p>
          <a:p>
            <a:r>
              <a:rPr lang="en-US" sz="2800" dirty="0"/>
              <a:t>Changing the outcome examples for majority vote</a:t>
            </a:r>
          </a:p>
          <a:p>
            <a:pPr lvl="1"/>
            <a:r>
              <a:rPr lang="en-US" sz="2400" dirty="0"/>
              <a:t>If tie vote, motion fails and chair may vote for motion so it passes</a:t>
            </a:r>
          </a:p>
          <a:p>
            <a:pPr lvl="1"/>
            <a:r>
              <a:rPr lang="en-US" sz="2400" dirty="0"/>
              <a:t>If pro exceeds con by only one vote, chair may vote against causing motion to fail with a tie</a:t>
            </a:r>
          </a:p>
          <a:p>
            <a:endParaRPr lang="en-US" dirty="0"/>
          </a:p>
        </p:txBody>
      </p:sp>
      <p:sp>
        <p:nvSpPr>
          <p:cNvPr id="4" name="Slide Number Placeholder 3">
            <a:extLst>
              <a:ext uri="{FF2B5EF4-FFF2-40B4-BE49-F238E27FC236}">
                <a16:creationId xmlns:a16="http://schemas.microsoft.com/office/drawing/2014/main" id="{5C41DC41-B507-C67F-6D8B-DDBF362E71E7}"/>
              </a:ext>
            </a:extLst>
          </p:cNvPr>
          <p:cNvSpPr>
            <a:spLocks noGrp="1"/>
          </p:cNvSpPr>
          <p:nvPr>
            <p:ph type="sldNum" sz="quarter" idx="4"/>
          </p:nvPr>
        </p:nvSpPr>
        <p:spPr/>
        <p:txBody>
          <a:bodyPr/>
          <a:lstStyle/>
          <a:p>
            <a:fld id="{492D8F1A-69A8-9242-9469-8400121D240A}" type="slidenum">
              <a:rPr lang="en-US" smtClean="0"/>
              <a:pPr/>
              <a:t>27</a:t>
            </a:fld>
            <a:endParaRPr lang="en-US" dirty="0"/>
          </a:p>
        </p:txBody>
      </p:sp>
    </p:spTree>
    <p:extLst>
      <p:ext uri="{BB962C8B-B14F-4D97-AF65-F5344CB8AC3E}">
        <p14:creationId xmlns:p14="http://schemas.microsoft.com/office/powerpoint/2010/main" val="4194873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666F-1284-7E41-49C2-9D2411218D9A}"/>
              </a:ext>
            </a:extLst>
          </p:cNvPr>
          <p:cNvSpPr>
            <a:spLocks noGrp="1"/>
          </p:cNvSpPr>
          <p:nvPr>
            <p:ph type="title"/>
          </p:nvPr>
        </p:nvSpPr>
        <p:spPr/>
        <p:txBody>
          <a:bodyPr/>
          <a:lstStyle/>
          <a:p>
            <a:r>
              <a:rPr lang="en-US" dirty="0"/>
              <a:t>Role of Parliamentarian</a:t>
            </a:r>
          </a:p>
        </p:txBody>
      </p:sp>
      <p:sp>
        <p:nvSpPr>
          <p:cNvPr id="3" name="Content Placeholder 2">
            <a:extLst>
              <a:ext uri="{FF2B5EF4-FFF2-40B4-BE49-F238E27FC236}">
                <a16:creationId xmlns:a16="http://schemas.microsoft.com/office/drawing/2014/main" id="{918D4D1E-85CF-564A-B963-BBD0D1C67764}"/>
              </a:ext>
            </a:extLst>
          </p:cNvPr>
          <p:cNvSpPr>
            <a:spLocks noGrp="1"/>
          </p:cNvSpPr>
          <p:nvPr>
            <p:ph sz="half" idx="1"/>
          </p:nvPr>
        </p:nvSpPr>
        <p:spPr/>
        <p:txBody>
          <a:bodyPr/>
          <a:lstStyle/>
          <a:p>
            <a:r>
              <a:rPr lang="en-US" sz="2800" dirty="0"/>
              <a:t>Committees may or may not have formal parliamentarian positions</a:t>
            </a:r>
          </a:p>
          <a:p>
            <a:r>
              <a:rPr lang="en-US" sz="2800" dirty="0"/>
              <a:t>Parliamentarian serves in an advisory role, helping the chair</a:t>
            </a:r>
          </a:p>
          <a:p>
            <a:r>
              <a:rPr lang="en-US" sz="2800" dirty="0"/>
              <a:t>The parliamentarian does not have the final word</a:t>
            </a:r>
          </a:p>
          <a:p>
            <a:r>
              <a:rPr lang="en-US" sz="2800" b="1" dirty="0"/>
              <a:t>Only the chair may rule on the final application of the rules</a:t>
            </a:r>
          </a:p>
          <a:p>
            <a:pPr marL="0" indent="0">
              <a:buNone/>
            </a:pPr>
            <a:endParaRPr lang="en-US" dirty="0"/>
          </a:p>
        </p:txBody>
      </p:sp>
      <p:sp>
        <p:nvSpPr>
          <p:cNvPr id="4" name="Slide Number Placeholder 3">
            <a:extLst>
              <a:ext uri="{FF2B5EF4-FFF2-40B4-BE49-F238E27FC236}">
                <a16:creationId xmlns:a16="http://schemas.microsoft.com/office/drawing/2014/main" id="{B809EE4F-0EEC-6A03-B574-2C4A983054B6}"/>
              </a:ext>
            </a:extLst>
          </p:cNvPr>
          <p:cNvSpPr>
            <a:spLocks noGrp="1"/>
          </p:cNvSpPr>
          <p:nvPr>
            <p:ph type="sldNum" sz="quarter" idx="4"/>
          </p:nvPr>
        </p:nvSpPr>
        <p:spPr/>
        <p:txBody>
          <a:bodyPr/>
          <a:lstStyle/>
          <a:p>
            <a:fld id="{492D8F1A-69A8-9242-9469-8400121D240A}" type="slidenum">
              <a:rPr lang="en-US" smtClean="0"/>
              <a:pPr/>
              <a:t>28</a:t>
            </a:fld>
            <a:endParaRPr lang="en-US" dirty="0"/>
          </a:p>
        </p:txBody>
      </p:sp>
    </p:spTree>
    <p:extLst>
      <p:ext uri="{BB962C8B-B14F-4D97-AF65-F5344CB8AC3E}">
        <p14:creationId xmlns:p14="http://schemas.microsoft.com/office/powerpoint/2010/main" val="1761799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537B9-8B04-17C1-F0D0-72D8B4BD06A1}"/>
              </a:ext>
            </a:extLst>
          </p:cNvPr>
          <p:cNvSpPr>
            <a:spLocks noGrp="1"/>
          </p:cNvSpPr>
          <p:nvPr>
            <p:ph type="title"/>
          </p:nvPr>
        </p:nvSpPr>
        <p:spPr/>
        <p:txBody>
          <a:bodyPr/>
          <a:lstStyle/>
          <a:p>
            <a:r>
              <a:rPr lang="en-US" dirty="0"/>
              <a:t>Relationship Between Parliamentary Procedure and the Brown Act</a:t>
            </a:r>
          </a:p>
        </p:txBody>
      </p:sp>
      <p:sp>
        <p:nvSpPr>
          <p:cNvPr id="3" name="Content Placeholder 2">
            <a:extLst>
              <a:ext uri="{FF2B5EF4-FFF2-40B4-BE49-F238E27FC236}">
                <a16:creationId xmlns:a16="http://schemas.microsoft.com/office/drawing/2014/main" id="{6EA1B119-BBB5-3776-6806-E7C9FBAAC364}"/>
              </a:ext>
            </a:extLst>
          </p:cNvPr>
          <p:cNvSpPr>
            <a:spLocks noGrp="1"/>
          </p:cNvSpPr>
          <p:nvPr>
            <p:ph sz="half" idx="1"/>
          </p:nvPr>
        </p:nvSpPr>
        <p:spPr/>
        <p:txBody>
          <a:bodyPr>
            <a:normAutofit fontScale="92500" lnSpcReduction="10000"/>
          </a:bodyPr>
          <a:lstStyle/>
          <a:p>
            <a:r>
              <a:rPr lang="en-US" sz="2800" dirty="0"/>
              <a:t>Brown Act is law</a:t>
            </a:r>
          </a:p>
          <a:p>
            <a:r>
              <a:rPr lang="en-US" sz="2800" dirty="0"/>
              <a:t>Parliamentary procedure are guidelines </a:t>
            </a:r>
            <a:r>
              <a:rPr lang="en-US" sz="2800" b="1" dirty="0"/>
              <a:t>(that can be amended through your bylaws) – especially to make sure that parliamentary procedure is not weaponized to silence voices.</a:t>
            </a:r>
          </a:p>
          <a:p>
            <a:r>
              <a:rPr lang="en-US" sz="2800" dirty="0"/>
              <a:t>Examples of overlap:</a:t>
            </a:r>
          </a:p>
          <a:p>
            <a:pPr lvl="1"/>
            <a:r>
              <a:rPr lang="en-US" sz="2400" dirty="0"/>
              <a:t>Consider items on agenda only</a:t>
            </a:r>
          </a:p>
          <a:p>
            <a:pPr lvl="1"/>
            <a:r>
              <a:rPr lang="en-US" sz="2400" dirty="0"/>
              <a:t>Recording of votes</a:t>
            </a:r>
          </a:p>
          <a:p>
            <a:pPr lvl="1"/>
            <a:r>
              <a:rPr lang="en-US" sz="2400" dirty="0"/>
              <a:t>Public comments </a:t>
            </a:r>
          </a:p>
          <a:p>
            <a:pPr lvl="2"/>
            <a:r>
              <a:rPr lang="en-US" sz="2000" dirty="0"/>
              <a:t>May impose time constraints</a:t>
            </a:r>
          </a:p>
          <a:p>
            <a:pPr lvl="2"/>
            <a:r>
              <a:rPr lang="en-US" sz="2000" dirty="0"/>
              <a:t>Chair (and other members) do not respond</a:t>
            </a:r>
          </a:p>
          <a:p>
            <a:pPr lvl="1"/>
            <a:r>
              <a:rPr lang="en-US" sz="2400" dirty="0"/>
              <a:t>Types of voting: for example, roll call vote when teleconferencing</a:t>
            </a:r>
          </a:p>
          <a:p>
            <a:endParaRPr lang="en-US" dirty="0"/>
          </a:p>
        </p:txBody>
      </p:sp>
      <p:sp>
        <p:nvSpPr>
          <p:cNvPr id="4" name="Slide Number Placeholder 3">
            <a:extLst>
              <a:ext uri="{FF2B5EF4-FFF2-40B4-BE49-F238E27FC236}">
                <a16:creationId xmlns:a16="http://schemas.microsoft.com/office/drawing/2014/main" id="{4B5F1E5C-A709-8523-F0A9-6FC606A1D053}"/>
              </a:ext>
            </a:extLst>
          </p:cNvPr>
          <p:cNvSpPr>
            <a:spLocks noGrp="1"/>
          </p:cNvSpPr>
          <p:nvPr>
            <p:ph type="sldNum" sz="quarter" idx="4"/>
          </p:nvPr>
        </p:nvSpPr>
        <p:spPr/>
        <p:txBody>
          <a:bodyPr/>
          <a:lstStyle/>
          <a:p>
            <a:fld id="{492D8F1A-69A8-9242-9469-8400121D240A}" type="slidenum">
              <a:rPr lang="en-US" smtClean="0"/>
              <a:pPr/>
              <a:t>29</a:t>
            </a:fld>
            <a:endParaRPr lang="en-US" dirty="0"/>
          </a:p>
        </p:txBody>
      </p:sp>
    </p:spTree>
    <p:extLst>
      <p:ext uri="{BB962C8B-B14F-4D97-AF65-F5344CB8AC3E}">
        <p14:creationId xmlns:p14="http://schemas.microsoft.com/office/powerpoint/2010/main" val="2857818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2D69B-81F1-4773-B665-3A28FCE34434}"/>
              </a:ext>
            </a:extLst>
          </p:cNvPr>
          <p:cNvSpPr>
            <a:spLocks noGrp="1"/>
          </p:cNvSpPr>
          <p:nvPr>
            <p:ph type="title"/>
          </p:nvPr>
        </p:nvSpPr>
        <p:spPr/>
        <p:txBody>
          <a:bodyPr/>
          <a:lstStyle/>
          <a:p>
            <a:r>
              <a:rPr lang="en-US" dirty="0"/>
              <a:t>10+1</a:t>
            </a:r>
          </a:p>
        </p:txBody>
      </p:sp>
      <p:sp>
        <p:nvSpPr>
          <p:cNvPr id="4" name="Content Placeholder 3">
            <a:extLst>
              <a:ext uri="{FF2B5EF4-FFF2-40B4-BE49-F238E27FC236}">
                <a16:creationId xmlns:a16="http://schemas.microsoft.com/office/drawing/2014/main" id="{1169D9A5-4ADB-461E-A479-AED5A9297CD5}"/>
              </a:ext>
            </a:extLst>
          </p:cNvPr>
          <p:cNvSpPr>
            <a:spLocks noGrp="1"/>
          </p:cNvSpPr>
          <p:nvPr>
            <p:ph idx="10"/>
          </p:nvPr>
        </p:nvSpPr>
        <p:spPr>
          <a:xfrm>
            <a:off x="188998" y="2092802"/>
            <a:ext cx="11753619" cy="4482392"/>
          </a:xfrm>
        </p:spPr>
        <p:txBody>
          <a:bodyPr>
            <a:normAutofit fontScale="85000" lnSpcReduction="20000"/>
          </a:bodyPr>
          <a:lstStyle/>
          <a:p>
            <a:pPr marL="0" indent="0">
              <a:buNone/>
            </a:pPr>
            <a:r>
              <a:rPr lang="en-US" b="1" dirty="0">
                <a:hlinkClick r:id="rId3"/>
              </a:rPr>
              <a:t>Title 5 § 53200 </a:t>
            </a:r>
            <a:r>
              <a:rPr lang="en-US" dirty="0"/>
              <a:t>(b): Academic Senate means an organization whose primary function is to make recommendations with respect to academic and professional matters. In Sections 53200 (c), "Academic and professional matters" mean the following policy development and implementation matters</a:t>
            </a:r>
          </a:p>
          <a:p>
            <a:r>
              <a:rPr lang="en-US" dirty="0"/>
              <a:t>Curriculum including establishing prerequisites and placing courses within disciplines</a:t>
            </a:r>
          </a:p>
          <a:p>
            <a:r>
              <a:rPr lang="en-US" dirty="0"/>
              <a:t>Degree and certificate requirements</a:t>
            </a:r>
          </a:p>
          <a:p>
            <a:r>
              <a:rPr lang="en-US" dirty="0"/>
              <a:t>Grading policies</a:t>
            </a:r>
          </a:p>
          <a:p>
            <a:r>
              <a:rPr lang="en-US" dirty="0"/>
              <a:t>Educational program development</a:t>
            </a:r>
          </a:p>
          <a:p>
            <a:r>
              <a:rPr lang="en-US" dirty="0"/>
              <a:t>Standards or policies regarding student preparation and success</a:t>
            </a:r>
          </a:p>
          <a:p>
            <a:r>
              <a:rPr lang="en-US" dirty="0"/>
              <a:t>District and college governance structures, as related to faculty roles</a:t>
            </a:r>
          </a:p>
          <a:p>
            <a:r>
              <a:rPr lang="en-US" dirty="0"/>
              <a:t>Faculty roles and involvement in accreditation processes, including self-study and annual reports</a:t>
            </a:r>
          </a:p>
          <a:p>
            <a:r>
              <a:rPr lang="en-US" dirty="0"/>
              <a:t>Policies for faculty professional development activities</a:t>
            </a:r>
          </a:p>
          <a:p>
            <a:r>
              <a:rPr lang="en-US" dirty="0"/>
              <a:t>Processes for program review</a:t>
            </a:r>
          </a:p>
          <a:p>
            <a:r>
              <a:rPr lang="en-US" dirty="0"/>
              <a:t>Processes for institutional planning and budget development </a:t>
            </a:r>
          </a:p>
          <a:p>
            <a:r>
              <a:rPr lang="en-US" dirty="0"/>
              <a:t>Other academic and professional matters as are mutually agreed upon between the governing board and the academic senate.</a:t>
            </a:r>
          </a:p>
          <a:p>
            <a:pPr marL="0" indent="0">
              <a:buNone/>
            </a:pPr>
            <a:endParaRPr lang="en-US" dirty="0"/>
          </a:p>
        </p:txBody>
      </p:sp>
      <p:sp>
        <p:nvSpPr>
          <p:cNvPr id="5" name="Slide Number Placeholder 4">
            <a:extLst>
              <a:ext uri="{FF2B5EF4-FFF2-40B4-BE49-F238E27FC236}">
                <a16:creationId xmlns:a16="http://schemas.microsoft.com/office/drawing/2014/main" id="{2ED333A1-A970-49AB-8FB0-C3DA0F5E6509}"/>
              </a:ext>
            </a:extLst>
          </p:cNvPr>
          <p:cNvSpPr>
            <a:spLocks noGrp="1"/>
          </p:cNvSpPr>
          <p:nvPr>
            <p:ph type="sldNum" sz="quarter" idx="4"/>
          </p:nvPr>
        </p:nvSpPr>
        <p:spPr/>
        <p:txBody>
          <a:bodyPr/>
          <a:lstStyle/>
          <a:p>
            <a:fld id="{492D8F1A-69A8-9242-9469-8400121D240A}" type="slidenum">
              <a:rPr lang="en-US" smtClean="0"/>
              <a:pPr/>
              <a:t>3</a:t>
            </a:fld>
            <a:endParaRPr lang="en-US" dirty="0"/>
          </a:p>
        </p:txBody>
      </p:sp>
    </p:spTree>
    <p:extLst>
      <p:ext uri="{BB962C8B-B14F-4D97-AF65-F5344CB8AC3E}">
        <p14:creationId xmlns:p14="http://schemas.microsoft.com/office/powerpoint/2010/main" val="41857955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A7EF4-BFDC-ABC3-21D3-81FE4A00540D}"/>
              </a:ext>
            </a:extLst>
          </p:cNvPr>
          <p:cNvSpPr>
            <a:spLocks noGrp="1"/>
          </p:cNvSpPr>
          <p:nvPr>
            <p:ph type="title"/>
          </p:nvPr>
        </p:nvSpPr>
        <p:spPr/>
        <p:txBody>
          <a:bodyPr/>
          <a:lstStyle/>
          <a:p>
            <a:r>
              <a:rPr lang="en-US" dirty="0"/>
              <a:t>Tools For Chairs Under Pressure</a:t>
            </a:r>
          </a:p>
        </p:txBody>
      </p:sp>
      <p:sp>
        <p:nvSpPr>
          <p:cNvPr id="3" name="Content Placeholder 2">
            <a:extLst>
              <a:ext uri="{FF2B5EF4-FFF2-40B4-BE49-F238E27FC236}">
                <a16:creationId xmlns:a16="http://schemas.microsoft.com/office/drawing/2014/main" id="{D43332A3-3BB0-E706-476C-A91C179A3620}"/>
              </a:ext>
            </a:extLst>
          </p:cNvPr>
          <p:cNvSpPr>
            <a:spLocks noGrp="1"/>
          </p:cNvSpPr>
          <p:nvPr>
            <p:ph sz="half" idx="1"/>
          </p:nvPr>
        </p:nvSpPr>
        <p:spPr/>
        <p:txBody>
          <a:bodyPr/>
          <a:lstStyle/>
          <a:p>
            <a:r>
              <a:rPr lang="en-US" sz="2800" dirty="0"/>
              <a:t>You got this!</a:t>
            </a:r>
          </a:p>
          <a:p>
            <a:r>
              <a:rPr lang="en-US" sz="2800" dirty="0"/>
              <a:t>Deep breaths</a:t>
            </a:r>
          </a:p>
          <a:p>
            <a:r>
              <a:rPr lang="en-US" sz="2800" dirty="0"/>
              <a:t>Ensure members understand what is being considered</a:t>
            </a:r>
          </a:p>
          <a:p>
            <a:pPr lvl="1"/>
            <a:r>
              <a:rPr lang="en-US" sz="2600" dirty="0"/>
              <a:t>No such thing as repeating the motion too much</a:t>
            </a:r>
          </a:p>
          <a:p>
            <a:r>
              <a:rPr lang="en-US" sz="2800" dirty="0"/>
              <a:t>Alternating pro and con</a:t>
            </a:r>
          </a:p>
          <a:p>
            <a:r>
              <a:rPr lang="en-US" sz="2800" dirty="0"/>
              <a:t>Twice is the max on a motion</a:t>
            </a:r>
          </a:p>
          <a:p>
            <a:r>
              <a:rPr lang="en-US" sz="2800" dirty="0"/>
              <a:t>Time limits (default is each time one may speak for 10 minutes)</a:t>
            </a:r>
          </a:p>
          <a:p>
            <a:endParaRPr lang="en-US" dirty="0"/>
          </a:p>
        </p:txBody>
      </p:sp>
      <p:sp>
        <p:nvSpPr>
          <p:cNvPr id="4" name="Slide Number Placeholder 3">
            <a:extLst>
              <a:ext uri="{FF2B5EF4-FFF2-40B4-BE49-F238E27FC236}">
                <a16:creationId xmlns:a16="http://schemas.microsoft.com/office/drawing/2014/main" id="{9A8B4D57-E154-7224-0A3C-04C38B4F8CD0}"/>
              </a:ext>
            </a:extLst>
          </p:cNvPr>
          <p:cNvSpPr>
            <a:spLocks noGrp="1"/>
          </p:cNvSpPr>
          <p:nvPr>
            <p:ph type="sldNum" sz="quarter" idx="4"/>
          </p:nvPr>
        </p:nvSpPr>
        <p:spPr/>
        <p:txBody>
          <a:bodyPr/>
          <a:lstStyle/>
          <a:p>
            <a:fld id="{492D8F1A-69A8-9242-9469-8400121D240A}" type="slidenum">
              <a:rPr lang="en-US" smtClean="0"/>
              <a:pPr/>
              <a:t>30</a:t>
            </a:fld>
            <a:endParaRPr lang="en-US" dirty="0"/>
          </a:p>
        </p:txBody>
      </p:sp>
    </p:spTree>
    <p:extLst>
      <p:ext uri="{BB962C8B-B14F-4D97-AF65-F5344CB8AC3E}">
        <p14:creationId xmlns:p14="http://schemas.microsoft.com/office/powerpoint/2010/main" val="3499218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89FCF-B970-01BB-8F21-1D920CC61ADC}"/>
              </a:ext>
            </a:extLst>
          </p:cNvPr>
          <p:cNvSpPr>
            <a:spLocks noGrp="1"/>
          </p:cNvSpPr>
          <p:nvPr>
            <p:ph type="title"/>
          </p:nvPr>
        </p:nvSpPr>
        <p:spPr/>
        <p:txBody>
          <a:bodyPr/>
          <a:lstStyle/>
          <a:p>
            <a:r>
              <a:rPr lang="en-US" dirty="0"/>
              <a:t>Alternatives to Robert’s Rules of Order </a:t>
            </a:r>
          </a:p>
        </p:txBody>
      </p:sp>
      <p:sp>
        <p:nvSpPr>
          <p:cNvPr id="3" name="Content Placeholder 2">
            <a:extLst>
              <a:ext uri="{FF2B5EF4-FFF2-40B4-BE49-F238E27FC236}">
                <a16:creationId xmlns:a16="http://schemas.microsoft.com/office/drawing/2014/main" id="{C3CAF984-FA9D-DC7A-BC4D-24C85E18408E}"/>
              </a:ext>
            </a:extLst>
          </p:cNvPr>
          <p:cNvSpPr>
            <a:spLocks noGrp="1"/>
          </p:cNvSpPr>
          <p:nvPr>
            <p:ph sz="half" idx="1"/>
          </p:nvPr>
        </p:nvSpPr>
        <p:spPr/>
        <p:txBody>
          <a:bodyPr/>
          <a:lstStyle/>
          <a:p>
            <a:r>
              <a:rPr lang="en-US" sz="2800" dirty="0">
                <a:hlinkClick r:id="rId3"/>
              </a:rPr>
              <a:t>Consensus Decision-Making: A Virtual Learning Center </a:t>
            </a:r>
            <a:endParaRPr lang="en-US" sz="2800" dirty="0"/>
          </a:p>
          <a:p>
            <a:r>
              <a:rPr lang="en-US" sz="2800" dirty="0">
                <a:hlinkClick r:id="rId4"/>
              </a:rPr>
              <a:t>Democratic Rules of Order </a:t>
            </a:r>
            <a:r>
              <a:rPr lang="en-US" sz="2800" dirty="0"/>
              <a:t>(this has to be purchased) </a:t>
            </a:r>
          </a:p>
          <a:p>
            <a:r>
              <a:rPr lang="en-US" sz="2800" dirty="0">
                <a:hlinkClick r:id="rId5"/>
              </a:rPr>
              <a:t>Simplified Rules of Order </a:t>
            </a:r>
            <a:endParaRPr lang="en-US" sz="2800" dirty="0"/>
          </a:p>
          <a:p>
            <a:r>
              <a:rPr lang="en-US" sz="2800" dirty="0">
                <a:hlinkClick r:id="rId6"/>
              </a:rPr>
              <a:t>Atwood’s Rules</a:t>
            </a:r>
            <a:endParaRPr lang="en-US" sz="2800" dirty="0"/>
          </a:p>
          <a:p>
            <a:r>
              <a:rPr lang="en-US" sz="2800" dirty="0">
                <a:hlinkClick r:id="rId7"/>
              </a:rPr>
              <a:t>Comparison of Robert’s Rules, Consensus Process and Dynamic Facilitation </a:t>
            </a:r>
            <a:r>
              <a:rPr lang="en-US" sz="2800" dirty="0"/>
              <a:t> </a:t>
            </a:r>
          </a:p>
          <a:p>
            <a:r>
              <a:rPr lang="en-US" sz="2800" dirty="0">
                <a:hlinkClick r:id="rId8"/>
              </a:rPr>
              <a:t>Martha’s Rules of Order </a:t>
            </a:r>
            <a:endParaRPr lang="en-US" sz="2800" dirty="0"/>
          </a:p>
          <a:p>
            <a:endParaRPr lang="en-US" dirty="0"/>
          </a:p>
        </p:txBody>
      </p:sp>
      <p:sp>
        <p:nvSpPr>
          <p:cNvPr id="4" name="Slide Number Placeholder 3">
            <a:extLst>
              <a:ext uri="{FF2B5EF4-FFF2-40B4-BE49-F238E27FC236}">
                <a16:creationId xmlns:a16="http://schemas.microsoft.com/office/drawing/2014/main" id="{DE34EB05-18A1-54ED-B9CD-21CE3C6AC374}"/>
              </a:ext>
            </a:extLst>
          </p:cNvPr>
          <p:cNvSpPr>
            <a:spLocks noGrp="1"/>
          </p:cNvSpPr>
          <p:nvPr>
            <p:ph type="sldNum" sz="quarter" idx="4"/>
          </p:nvPr>
        </p:nvSpPr>
        <p:spPr/>
        <p:txBody>
          <a:bodyPr/>
          <a:lstStyle/>
          <a:p>
            <a:fld id="{492D8F1A-69A8-9242-9469-8400121D240A}" type="slidenum">
              <a:rPr lang="en-US" smtClean="0"/>
              <a:pPr/>
              <a:t>31</a:t>
            </a:fld>
            <a:endParaRPr lang="en-US" dirty="0"/>
          </a:p>
        </p:txBody>
      </p:sp>
    </p:spTree>
    <p:extLst>
      <p:ext uri="{BB962C8B-B14F-4D97-AF65-F5344CB8AC3E}">
        <p14:creationId xmlns:p14="http://schemas.microsoft.com/office/powerpoint/2010/main" val="636027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844B1-397B-002A-3A65-314D7069F9D7}"/>
              </a:ext>
            </a:extLst>
          </p:cNvPr>
          <p:cNvSpPr>
            <a:spLocks noGrp="1"/>
          </p:cNvSpPr>
          <p:nvPr>
            <p:ph type="title"/>
          </p:nvPr>
        </p:nvSpPr>
        <p:spPr>
          <a:xfrm>
            <a:off x="838200" y="1014922"/>
            <a:ext cx="10515600" cy="547872"/>
          </a:xfrm>
        </p:spPr>
        <p:txBody>
          <a:bodyPr>
            <a:normAutofit fontScale="90000"/>
          </a:bodyPr>
          <a:lstStyle/>
          <a:p>
            <a:r>
              <a:rPr lang="en-US" dirty="0"/>
              <a:t>Resources</a:t>
            </a:r>
          </a:p>
        </p:txBody>
      </p:sp>
      <p:sp>
        <p:nvSpPr>
          <p:cNvPr id="3" name="Content Placeholder 2">
            <a:extLst>
              <a:ext uri="{FF2B5EF4-FFF2-40B4-BE49-F238E27FC236}">
                <a16:creationId xmlns:a16="http://schemas.microsoft.com/office/drawing/2014/main" id="{4BF06143-9322-B022-87C2-52F950EAC261}"/>
              </a:ext>
            </a:extLst>
          </p:cNvPr>
          <p:cNvSpPr>
            <a:spLocks noGrp="1"/>
          </p:cNvSpPr>
          <p:nvPr>
            <p:ph sz="half" idx="1"/>
          </p:nvPr>
        </p:nvSpPr>
        <p:spPr>
          <a:xfrm>
            <a:off x="838200" y="1775036"/>
            <a:ext cx="10515600" cy="4687476"/>
          </a:xfrm>
        </p:spPr>
        <p:txBody>
          <a:bodyPr/>
          <a:lstStyle/>
          <a:p>
            <a:r>
              <a:rPr lang="en-US" sz="2800" dirty="0">
                <a:hlinkClick r:id="rId3"/>
              </a:rPr>
              <a:t>Brown Act (full text)</a:t>
            </a:r>
          </a:p>
          <a:p>
            <a:r>
              <a:rPr lang="en-US" sz="2800" dirty="0">
                <a:hlinkClick r:id="rId3"/>
              </a:rPr>
              <a:t>Robert’s Rules of Order in Brief</a:t>
            </a:r>
            <a:endParaRPr lang="en-US" sz="2800" dirty="0"/>
          </a:p>
          <a:p>
            <a:r>
              <a:rPr lang="en-US" sz="2800" dirty="0">
                <a:hlinkClick r:id="rId4"/>
              </a:rPr>
              <a:t>Robert’s Rules for Dummies</a:t>
            </a:r>
            <a:endParaRPr lang="en-US" sz="2800" dirty="0"/>
          </a:p>
          <a:p>
            <a:r>
              <a:rPr lang="en-US" sz="2800" dirty="0">
                <a:hlinkClick r:id="rId5"/>
              </a:rPr>
              <a:t>10+1</a:t>
            </a:r>
            <a:endParaRPr lang="en-US" sz="2800" dirty="0"/>
          </a:p>
          <a:p>
            <a:r>
              <a:rPr lang="en-US" sz="2800" dirty="0"/>
              <a:t>Questions: </a:t>
            </a:r>
            <a:r>
              <a:rPr lang="en-US" sz="2800" dirty="0">
                <a:hlinkClick r:id="rId6"/>
              </a:rPr>
              <a:t>info@asccc.org</a:t>
            </a:r>
            <a:endParaRPr lang="en-US" sz="2800" dirty="0"/>
          </a:p>
          <a:p>
            <a:r>
              <a:rPr lang="en-US" sz="2800" dirty="0"/>
              <a:t>Request a </a:t>
            </a:r>
            <a:r>
              <a:rPr lang="en-US" sz="2800" dirty="0">
                <a:hlinkClick r:id="rId7"/>
              </a:rPr>
              <a:t>local senate visit</a:t>
            </a:r>
            <a:r>
              <a:rPr lang="en-US" sz="2800" dirty="0"/>
              <a:t> or other visit</a:t>
            </a:r>
          </a:p>
          <a:p>
            <a:r>
              <a:rPr lang="en-US" dirty="0">
                <a:hlinkClick r:id="rId8"/>
              </a:rPr>
              <a:t>https://www.asccc.org/asccc-inclusion-diversity-equity-anti-racism-and-accessibility-ideaa-tools</a:t>
            </a:r>
            <a:r>
              <a:rPr lang="en-US" dirty="0"/>
              <a:t> </a:t>
            </a:r>
          </a:p>
          <a:p>
            <a:r>
              <a:rPr lang="en-US">
                <a:hlinkClick r:id="rId9"/>
              </a:rPr>
              <a:t>https://www.asccc.org/sign-our-newsletters</a:t>
            </a:r>
            <a:r>
              <a:rPr lang="en-US"/>
              <a:t> </a:t>
            </a:r>
            <a:endParaRPr lang="en-US" sz="2800" dirty="0"/>
          </a:p>
          <a:p>
            <a:endParaRPr lang="en-US" dirty="0"/>
          </a:p>
        </p:txBody>
      </p:sp>
      <p:sp>
        <p:nvSpPr>
          <p:cNvPr id="4" name="Slide Number Placeholder 3">
            <a:extLst>
              <a:ext uri="{FF2B5EF4-FFF2-40B4-BE49-F238E27FC236}">
                <a16:creationId xmlns:a16="http://schemas.microsoft.com/office/drawing/2014/main" id="{5DB82A1F-FE77-4FEA-FB1E-D0D14869961E}"/>
              </a:ext>
            </a:extLst>
          </p:cNvPr>
          <p:cNvSpPr>
            <a:spLocks noGrp="1"/>
          </p:cNvSpPr>
          <p:nvPr>
            <p:ph type="sldNum" sz="quarter" idx="4"/>
          </p:nvPr>
        </p:nvSpPr>
        <p:spPr/>
        <p:txBody>
          <a:bodyPr/>
          <a:lstStyle/>
          <a:p>
            <a:fld id="{492D8F1A-69A8-9242-9469-8400121D240A}" type="slidenum">
              <a:rPr lang="en-US" smtClean="0"/>
              <a:pPr/>
              <a:t>32</a:t>
            </a:fld>
            <a:endParaRPr lang="en-US" dirty="0"/>
          </a:p>
        </p:txBody>
      </p:sp>
    </p:spTree>
    <p:extLst>
      <p:ext uri="{BB962C8B-B14F-4D97-AF65-F5344CB8AC3E}">
        <p14:creationId xmlns:p14="http://schemas.microsoft.com/office/powerpoint/2010/main" val="22409466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A18D4-9CA5-5C82-B0C4-BEDBA0438BE8}"/>
              </a:ext>
            </a:extLst>
          </p:cNvPr>
          <p:cNvSpPr>
            <a:spLocks noGrp="1"/>
          </p:cNvSpPr>
          <p:nvPr>
            <p:ph type="title"/>
          </p:nvPr>
        </p:nvSpPr>
        <p:spPr/>
        <p:txBody>
          <a:bodyPr/>
          <a:lstStyle/>
          <a:p>
            <a:r>
              <a:rPr lang="en-US" dirty="0"/>
              <a:t>Bonus Slides</a:t>
            </a:r>
          </a:p>
        </p:txBody>
      </p:sp>
      <p:sp>
        <p:nvSpPr>
          <p:cNvPr id="3" name="Content Placeholder 2">
            <a:extLst>
              <a:ext uri="{FF2B5EF4-FFF2-40B4-BE49-F238E27FC236}">
                <a16:creationId xmlns:a16="http://schemas.microsoft.com/office/drawing/2014/main" id="{264C4AC1-3F0C-7E41-5AA2-784BCE6AB018}"/>
              </a:ext>
            </a:extLst>
          </p:cNvPr>
          <p:cNvSpPr>
            <a:spLocks noGrp="1"/>
          </p:cNvSpPr>
          <p:nvPr>
            <p:ph sz="half" idx="1"/>
          </p:nvPr>
        </p:nvSpPr>
        <p:spPr/>
        <p:txBody>
          <a:bodyPr/>
          <a:lstStyle/>
          <a:p>
            <a:endParaRPr lang="en-US"/>
          </a:p>
        </p:txBody>
      </p:sp>
      <p:sp>
        <p:nvSpPr>
          <p:cNvPr id="4" name="Slide Number Placeholder 3">
            <a:extLst>
              <a:ext uri="{FF2B5EF4-FFF2-40B4-BE49-F238E27FC236}">
                <a16:creationId xmlns:a16="http://schemas.microsoft.com/office/drawing/2014/main" id="{F80FD0E0-B612-686B-081D-7BAD4E0DF864}"/>
              </a:ext>
            </a:extLst>
          </p:cNvPr>
          <p:cNvSpPr>
            <a:spLocks noGrp="1"/>
          </p:cNvSpPr>
          <p:nvPr>
            <p:ph type="sldNum" sz="quarter" idx="4"/>
          </p:nvPr>
        </p:nvSpPr>
        <p:spPr/>
        <p:txBody>
          <a:bodyPr/>
          <a:lstStyle/>
          <a:p>
            <a:fld id="{492D8F1A-69A8-9242-9469-8400121D240A}" type="slidenum">
              <a:rPr lang="en-US" smtClean="0"/>
              <a:pPr/>
              <a:t>33</a:t>
            </a:fld>
            <a:endParaRPr lang="en-US" dirty="0"/>
          </a:p>
        </p:txBody>
      </p:sp>
    </p:spTree>
    <p:extLst>
      <p:ext uri="{BB962C8B-B14F-4D97-AF65-F5344CB8AC3E}">
        <p14:creationId xmlns:p14="http://schemas.microsoft.com/office/powerpoint/2010/main" val="12327482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6D49F-5FDC-C4A3-0D98-A8936FDF831A}"/>
              </a:ext>
            </a:extLst>
          </p:cNvPr>
          <p:cNvSpPr>
            <a:spLocks noGrp="1"/>
          </p:cNvSpPr>
          <p:nvPr>
            <p:ph type="title"/>
          </p:nvPr>
        </p:nvSpPr>
        <p:spPr/>
        <p:txBody>
          <a:bodyPr/>
          <a:lstStyle/>
          <a:p>
            <a:r>
              <a:rPr lang="en-US" dirty="0"/>
              <a:t>State of Emergency Options: AB 361 (Rivas)</a:t>
            </a:r>
          </a:p>
        </p:txBody>
      </p:sp>
      <p:sp>
        <p:nvSpPr>
          <p:cNvPr id="3" name="Content Placeholder 2">
            <a:extLst>
              <a:ext uri="{FF2B5EF4-FFF2-40B4-BE49-F238E27FC236}">
                <a16:creationId xmlns:a16="http://schemas.microsoft.com/office/drawing/2014/main" id="{F3D2AE2D-DB19-61AD-A052-7C4DA4B3F3B0}"/>
              </a:ext>
            </a:extLst>
          </p:cNvPr>
          <p:cNvSpPr>
            <a:spLocks noGrp="1"/>
          </p:cNvSpPr>
          <p:nvPr>
            <p:ph sz="half" idx="1"/>
          </p:nvPr>
        </p:nvSpPr>
        <p:spPr/>
        <p:txBody>
          <a:bodyPr>
            <a:normAutofit fontScale="92500" lnSpcReduction="10000"/>
          </a:bodyPr>
          <a:lstStyle/>
          <a:p>
            <a:pPr marL="228600" lvl="0" indent="-228600" algn="l" rtl="0">
              <a:lnSpc>
                <a:spcPct val="90000"/>
              </a:lnSpc>
              <a:spcBef>
                <a:spcPts val="0"/>
              </a:spcBef>
              <a:spcAft>
                <a:spcPts val="0"/>
              </a:spcAft>
              <a:buClr>
                <a:srgbClr val="3A3838"/>
              </a:buClr>
              <a:buSzPts val="2600"/>
              <a:buChar char="•"/>
            </a:pPr>
            <a:r>
              <a:rPr lang="en-US" dirty="0"/>
              <a:t>First executive orders and then </a:t>
            </a:r>
            <a:r>
              <a:rPr lang="en-US" dirty="0">
                <a:hlinkClick r:id="rId3"/>
              </a:rPr>
              <a:t>AB 361 (Rivas) </a:t>
            </a:r>
            <a:r>
              <a:rPr lang="en-US" dirty="0"/>
              <a:t>suspends some teleconference restrictions</a:t>
            </a:r>
          </a:p>
          <a:p>
            <a:pPr marL="228600" lvl="0" indent="-228600" algn="l" rtl="0">
              <a:lnSpc>
                <a:spcPct val="90000"/>
              </a:lnSpc>
              <a:spcBef>
                <a:spcPts val="1000"/>
              </a:spcBef>
              <a:spcAft>
                <a:spcPts val="0"/>
              </a:spcAft>
              <a:buClr>
                <a:srgbClr val="3A3838"/>
              </a:buClr>
              <a:buSzPts val="2600"/>
              <a:buChar char="•"/>
            </a:pPr>
            <a:r>
              <a:rPr lang="en-US" dirty="0"/>
              <a:t>All votes still by roll call</a:t>
            </a:r>
          </a:p>
          <a:p>
            <a:pPr marL="228600" lvl="0" indent="-228600" algn="l" rtl="0">
              <a:lnSpc>
                <a:spcPct val="90000"/>
              </a:lnSpc>
              <a:spcBef>
                <a:spcPts val="1000"/>
              </a:spcBef>
              <a:spcAft>
                <a:spcPts val="0"/>
              </a:spcAft>
              <a:buClr>
                <a:srgbClr val="3A3838"/>
              </a:buClr>
              <a:buSzPts val="2600"/>
              <a:buChar char="•"/>
            </a:pPr>
            <a:r>
              <a:rPr lang="en-US" dirty="0"/>
              <a:t>Teleconference disruption precludes taking any action</a:t>
            </a:r>
          </a:p>
          <a:p>
            <a:pPr marL="228600" lvl="0" indent="-228600" algn="l" rtl="0">
              <a:lnSpc>
                <a:spcPct val="90000"/>
              </a:lnSpc>
              <a:spcBef>
                <a:spcPts val="1000"/>
              </a:spcBef>
              <a:spcAft>
                <a:spcPts val="0"/>
              </a:spcAft>
              <a:buClr>
                <a:srgbClr val="3A3838"/>
              </a:buClr>
              <a:buSzPts val="2600"/>
              <a:buChar char="•"/>
            </a:pPr>
            <a:r>
              <a:rPr lang="en-US" dirty="0"/>
              <a:t>Reconsider health and safety concerns every 30 days (majority vote)</a:t>
            </a:r>
          </a:p>
          <a:p>
            <a:pPr marL="228600" lvl="0" indent="-228600" algn="l" rtl="0">
              <a:lnSpc>
                <a:spcPct val="90000"/>
              </a:lnSpc>
              <a:spcBef>
                <a:spcPts val="1000"/>
              </a:spcBef>
              <a:spcAft>
                <a:spcPts val="0"/>
              </a:spcAft>
              <a:buClr>
                <a:srgbClr val="3A3838"/>
              </a:buClr>
              <a:buSzPts val="2600"/>
              <a:buChar char="•"/>
            </a:pPr>
            <a:endParaRPr lang="en-US" dirty="0"/>
          </a:p>
          <a:p>
            <a:pPr marL="228600" lvl="0" indent="-228600" algn="l" rtl="0">
              <a:lnSpc>
                <a:spcPct val="90000"/>
              </a:lnSpc>
              <a:spcBef>
                <a:spcPts val="1000"/>
              </a:spcBef>
              <a:spcAft>
                <a:spcPts val="0"/>
              </a:spcAft>
              <a:buClr>
                <a:srgbClr val="3A3838"/>
              </a:buClr>
              <a:buSzPts val="2600"/>
              <a:buChar char="•"/>
            </a:pPr>
            <a:r>
              <a:rPr lang="en-US" dirty="0"/>
              <a:t>Was in effect until Jan 1, 2024</a:t>
            </a:r>
          </a:p>
          <a:p>
            <a:pPr marL="228600" lvl="0" indent="-228600" algn="l" rtl="0">
              <a:lnSpc>
                <a:spcPct val="90000"/>
              </a:lnSpc>
              <a:spcBef>
                <a:spcPts val="1000"/>
              </a:spcBef>
              <a:spcAft>
                <a:spcPts val="0"/>
              </a:spcAft>
              <a:buClr>
                <a:srgbClr val="3A3838"/>
              </a:buClr>
              <a:buSzPts val="2600"/>
              <a:buChar char="•"/>
            </a:pPr>
            <a:r>
              <a:rPr lang="en-US" dirty="0"/>
              <a:t>State of emergency is declared by the Governor per Gov Code </a:t>
            </a:r>
            <a:r>
              <a:rPr lang="en-US" dirty="0">
                <a:latin typeface="Chiller" panose="04020404031007020602" pitchFamily="82" charset="0"/>
              </a:rPr>
              <a:t>§</a:t>
            </a:r>
            <a:r>
              <a:rPr lang="en-US" dirty="0"/>
              <a:t>8625</a:t>
            </a:r>
          </a:p>
          <a:p>
            <a:endParaRPr lang="en-US" dirty="0"/>
          </a:p>
        </p:txBody>
      </p:sp>
      <p:sp>
        <p:nvSpPr>
          <p:cNvPr id="4" name="Slide Number Placeholder 3">
            <a:extLst>
              <a:ext uri="{FF2B5EF4-FFF2-40B4-BE49-F238E27FC236}">
                <a16:creationId xmlns:a16="http://schemas.microsoft.com/office/drawing/2014/main" id="{7A8A478B-8977-DDA8-DE32-5E1B2534483F}"/>
              </a:ext>
            </a:extLst>
          </p:cNvPr>
          <p:cNvSpPr>
            <a:spLocks noGrp="1"/>
          </p:cNvSpPr>
          <p:nvPr>
            <p:ph type="sldNum" sz="quarter" idx="4"/>
          </p:nvPr>
        </p:nvSpPr>
        <p:spPr/>
        <p:txBody>
          <a:bodyPr/>
          <a:lstStyle/>
          <a:p>
            <a:fld id="{492D8F1A-69A8-9242-9469-8400121D240A}" type="slidenum">
              <a:rPr lang="en-US" smtClean="0"/>
              <a:pPr/>
              <a:t>34</a:t>
            </a:fld>
            <a:endParaRPr lang="en-US" dirty="0"/>
          </a:p>
        </p:txBody>
      </p:sp>
    </p:spTree>
    <p:extLst>
      <p:ext uri="{BB962C8B-B14F-4D97-AF65-F5344CB8AC3E}">
        <p14:creationId xmlns:p14="http://schemas.microsoft.com/office/powerpoint/2010/main" val="39070103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FD0F7-7284-1A01-148A-84CBAA39C0F4}"/>
              </a:ext>
            </a:extLst>
          </p:cNvPr>
          <p:cNvSpPr>
            <a:spLocks noGrp="1"/>
          </p:cNvSpPr>
          <p:nvPr>
            <p:ph type="title"/>
          </p:nvPr>
        </p:nvSpPr>
        <p:spPr/>
        <p:txBody>
          <a:bodyPr/>
          <a:lstStyle/>
          <a:p>
            <a:r>
              <a:rPr lang="en-US" dirty="0">
                <a:hlinkClick r:id="rId3"/>
              </a:rPr>
              <a:t>AB 2449 (Rubio)</a:t>
            </a:r>
            <a:endParaRPr lang="en-US" dirty="0"/>
          </a:p>
        </p:txBody>
      </p:sp>
      <p:sp>
        <p:nvSpPr>
          <p:cNvPr id="3" name="Content Placeholder 2">
            <a:extLst>
              <a:ext uri="{FF2B5EF4-FFF2-40B4-BE49-F238E27FC236}">
                <a16:creationId xmlns:a16="http://schemas.microsoft.com/office/drawing/2014/main" id="{42729EA1-F233-133A-8024-5D7BAD69F207}"/>
              </a:ext>
            </a:extLst>
          </p:cNvPr>
          <p:cNvSpPr>
            <a:spLocks noGrp="1"/>
          </p:cNvSpPr>
          <p:nvPr>
            <p:ph sz="half" idx="1"/>
          </p:nvPr>
        </p:nvSpPr>
        <p:spPr/>
        <p:txBody>
          <a:bodyPr>
            <a:normAutofit lnSpcReduction="10000"/>
          </a:bodyPr>
          <a:lstStyle/>
          <a:p>
            <a:pPr marL="228600" lvl="0" indent="-177800" algn="l" rtl="0">
              <a:lnSpc>
                <a:spcPct val="90000"/>
              </a:lnSpc>
              <a:spcBef>
                <a:spcPts val="0"/>
              </a:spcBef>
              <a:spcAft>
                <a:spcPts val="0"/>
              </a:spcAft>
              <a:buSzPct val="100000"/>
              <a:buChar char="•"/>
            </a:pPr>
            <a:r>
              <a:rPr lang="en-US" dirty="0"/>
              <a:t>If quorum of members at same location in person</a:t>
            </a:r>
          </a:p>
          <a:p>
            <a:pPr marL="685800" lvl="1" indent="-228600" algn="l" rtl="0">
              <a:lnSpc>
                <a:spcPct val="90000"/>
              </a:lnSpc>
              <a:spcBef>
                <a:spcPts val="0"/>
              </a:spcBef>
              <a:spcAft>
                <a:spcPts val="0"/>
              </a:spcAft>
              <a:buSzPct val="100000"/>
              <a:buChar char="•"/>
            </a:pPr>
            <a:r>
              <a:rPr lang="en-US" dirty="0"/>
              <a:t>Then some may participate via teleconference</a:t>
            </a:r>
          </a:p>
          <a:p>
            <a:pPr marL="685800" lvl="1" indent="-228600" algn="l" rtl="0">
              <a:lnSpc>
                <a:spcPct val="90000"/>
              </a:lnSpc>
              <a:spcBef>
                <a:spcPts val="0"/>
              </a:spcBef>
              <a:spcAft>
                <a:spcPts val="0"/>
              </a:spcAft>
              <a:buSzPct val="100000"/>
              <a:buChar char="•"/>
            </a:pPr>
            <a:r>
              <a:rPr lang="en-US" dirty="0"/>
              <a:t>Non-emergency: just cause and provides notice</a:t>
            </a:r>
          </a:p>
          <a:p>
            <a:pPr marL="685800" lvl="1" indent="-228600" algn="l" rtl="0">
              <a:lnSpc>
                <a:spcPct val="90000"/>
              </a:lnSpc>
              <a:spcBef>
                <a:spcPts val="0"/>
              </a:spcBef>
              <a:spcAft>
                <a:spcPts val="0"/>
              </a:spcAft>
              <a:buSzPct val="100000"/>
              <a:buChar char="•"/>
            </a:pPr>
            <a:r>
              <a:rPr lang="en-US" dirty="0"/>
              <a:t>Emergency provisions as well</a:t>
            </a:r>
          </a:p>
          <a:p>
            <a:pPr marL="685800" lvl="1" indent="-228600" algn="l" rtl="0">
              <a:lnSpc>
                <a:spcPct val="90000"/>
              </a:lnSpc>
              <a:spcBef>
                <a:spcPts val="0"/>
              </a:spcBef>
              <a:spcAft>
                <a:spcPts val="0"/>
              </a:spcAft>
              <a:buSzPct val="100000"/>
              <a:buChar char="•"/>
            </a:pPr>
            <a:r>
              <a:rPr lang="en-US" dirty="0"/>
              <a:t>Limited to 3 months or 20% of regular meetings</a:t>
            </a:r>
          </a:p>
          <a:p>
            <a:pPr marL="228600" lvl="0" indent="-228600" algn="l" rtl="0">
              <a:lnSpc>
                <a:spcPct val="90000"/>
              </a:lnSpc>
              <a:spcBef>
                <a:spcPts val="0"/>
              </a:spcBef>
              <a:spcAft>
                <a:spcPts val="0"/>
              </a:spcAft>
              <a:buSzPct val="100000"/>
              <a:buChar char="•"/>
            </a:pPr>
            <a:r>
              <a:rPr lang="en-US" dirty="0"/>
              <a:t>Must have both video and sound</a:t>
            </a:r>
          </a:p>
          <a:p>
            <a:pPr marL="228600" lvl="0" indent="-228600" algn="l" rtl="0">
              <a:lnSpc>
                <a:spcPct val="90000"/>
              </a:lnSpc>
              <a:spcBef>
                <a:spcPts val="0"/>
              </a:spcBef>
              <a:spcAft>
                <a:spcPts val="0"/>
              </a:spcAft>
              <a:buSzPct val="100000"/>
              <a:buChar char="•"/>
            </a:pPr>
            <a:r>
              <a:rPr lang="en-US" dirty="0"/>
              <a:t>Process for ADA compliance</a:t>
            </a:r>
          </a:p>
          <a:p>
            <a:pPr marL="228600" lvl="0" indent="-228600" algn="l" rtl="0">
              <a:lnSpc>
                <a:spcPct val="90000"/>
              </a:lnSpc>
              <a:spcBef>
                <a:spcPts val="0"/>
              </a:spcBef>
              <a:spcAft>
                <a:spcPts val="0"/>
              </a:spcAft>
              <a:buSzPct val="100000"/>
              <a:buChar char="•"/>
            </a:pPr>
            <a:r>
              <a:rPr lang="en-US" dirty="0"/>
              <a:t>All votes still by roll call</a:t>
            </a:r>
          </a:p>
          <a:p>
            <a:pPr marL="228600" lvl="0" indent="-228600" algn="l" rtl="0">
              <a:lnSpc>
                <a:spcPct val="90000"/>
              </a:lnSpc>
              <a:spcBef>
                <a:spcPts val="0"/>
              </a:spcBef>
              <a:spcAft>
                <a:spcPts val="0"/>
              </a:spcAft>
              <a:buSzPct val="100000"/>
              <a:buChar char="•"/>
            </a:pPr>
            <a:r>
              <a:rPr lang="en-US" dirty="0"/>
              <a:t>Teleconference disruption precludes taking any action</a:t>
            </a:r>
          </a:p>
          <a:p>
            <a:pPr marL="228600" lvl="0" indent="-228600" algn="l" rtl="0">
              <a:lnSpc>
                <a:spcPct val="90000"/>
              </a:lnSpc>
              <a:spcBef>
                <a:spcPts val="0"/>
              </a:spcBef>
              <a:spcAft>
                <a:spcPts val="0"/>
              </a:spcAft>
              <a:buSzPct val="100000"/>
              <a:buChar char="•"/>
            </a:pPr>
            <a:endParaRPr lang="en-US" dirty="0"/>
          </a:p>
          <a:p>
            <a:pPr marL="228600" lvl="0" indent="-228600" algn="l" rtl="0">
              <a:lnSpc>
                <a:spcPct val="90000"/>
              </a:lnSpc>
              <a:spcBef>
                <a:spcPts val="0"/>
              </a:spcBef>
              <a:spcAft>
                <a:spcPts val="0"/>
              </a:spcAft>
              <a:buSzPct val="100000"/>
              <a:buChar char="•"/>
            </a:pPr>
            <a:endParaRPr lang="en-US" dirty="0"/>
          </a:p>
          <a:p>
            <a:pPr marL="228600" indent="-228600">
              <a:spcBef>
                <a:spcPts val="0"/>
              </a:spcBef>
              <a:buSzPct val="100000"/>
            </a:pPr>
            <a:r>
              <a:rPr lang="en-US" dirty="0"/>
              <a:t>In effect until Jan 1, 2026</a:t>
            </a:r>
          </a:p>
          <a:p>
            <a:endParaRPr lang="en-US" dirty="0"/>
          </a:p>
        </p:txBody>
      </p:sp>
      <p:sp>
        <p:nvSpPr>
          <p:cNvPr id="4" name="Slide Number Placeholder 3">
            <a:extLst>
              <a:ext uri="{FF2B5EF4-FFF2-40B4-BE49-F238E27FC236}">
                <a16:creationId xmlns:a16="http://schemas.microsoft.com/office/drawing/2014/main" id="{22066FE4-7F66-F1BF-E708-A6E6CB1A6FCC}"/>
              </a:ext>
            </a:extLst>
          </p:cNvPr>
          <p:cNvSpPr>
            <a:spLocks noGrp="1"/>
          </p:cNvSpPr>
          <p:nvPr>
            <p:ph type="sldNum" sz="quarter" idx="4"/>
          </p:nvPr>
        </p:nvSpPr>
        <p:spPr/>
        <p:txBody>
          <a:bodyPr/>
          <a:lstStyle/>
          <a:p>
            <a:fld id="{492D8F1A-69A8-9242-9469-8400121D240A}" type="slidenum">
              <a:rPr lang="en-US" smtClean="0"/>
              <a:pPr/>
              <a:t>35</a:t>
            </a:fld>
            <a:endParaRPr lang="en-US" dirty="0"/>
          </a:p>
        </p:txBody>
      </p:sp>
    </p:spTree>
    <p:extLst>
      <p:ext uri="{BB962C8B-B14F-4D97-AF65-F5344CB8AC3E}">
        <p14:creationId xmlns:p14="http://schemas.microsoft.com/office/powerpoint/2010/main" val="491440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B0496-18A1-B0E4-89E7-318186603F62}"/>
              </a:ext>
            </a:extLst>
          </p:cNvPr>
          <p:cNvSpPr>
            <a:spLocks noGrp="1"/>
          </p:cNvSpPr>
          <p:nvPr>
            <p:ph type="title"/>
          </p:nvPr>
        </p:nvSpPr>
        <p:spPr/>
        <p:txBody>
          <a:bodyPr/>
          <a:lstStyle/>
          <a:p>
            <a:r>
              <a:rPr lang="en-US" dirty="0"/>
              <a:t>AB 2449 (Rubio) Cont.</a:t>
            </a:r>
          </a:p>
        </p:txBody>
      </p:sp>
      <p:sp>
        <p:nvSpPr>
          <p:cNvPr id="3" name="Content Placeholder 2">
            <a:extLst>
              <a:ext uri="{FF2B5EF4-FFF2-40B4-BE49-F238E27FC236}">
                <a16:creationId xmlns:a16="http://schemas.microsoft.com/office/drawing/2014/main" id="{D5739941-9F21-87D0-0CD0-7DC36E0A5BB0}"/>
              </a:ext>
            </a:extLst>
          </p:cNvPr>
          <p:cNvSpPr>
            <a:spLocks noGrp="1"/>
          </p:cNvSpPr>
          <p:nvPr>
            <p:ph sz="half" idx="1"/>
          </p:nvPr>
        </p:nvSpPr>
        <p:spPr/>
        <p:txBody>
          <a:bodyPr/>
          <a:lstStyle/>
          <a:p>
            <a:pPr>
              <a:buSzPct val="100000"/>
            </a:pPr>
            <a:r>
              <a:rPr lang="en-US" dirty="0"/>
              <a:t>Emergency circumstances: physical or family medical emergency</a:t>
            </a:r>
          </a:p>
          <a:p>
            <a:pPr>
              <a:buSzPct val="100000"/>
            </a:pPr>
            <a:r>
              <a:rPr lang="en-US" dirty="0"/>
              <a:t>Just cause:</a:t>
            </a:r>
          </a:p>
          <a:p>
            <a:pPr lvl="1">
              <a:buSzPct val="100000"/>
            </a:pPr>
            <a:r>
              <a:rPr lang="en-US" dirty="0"/>
              <a:t>Childcare or caregiving need of a child, parent, grandparent, grandchild, sibling, spouse, or domestic partner</a:t>
            </a:r>
          </a:p>
          <a:p>
            <a:pPr lvl="1">
              <a:buSzPct val="100000"/>
            </a:pPr>
            <a:r>
              <a:rPr lang="en-US" dirty="0"/>
              <a:t>Contagious illness</a:t>
            </a:r>
          </a:p>
          <a:p>
            <a:pPr lvl="1">
              <a:buSzPct val="100000"/>
            </a:pPr>
            <a:r>
              <a:rPr lang="en-US" dirty="0"/>
              <a:t>Physical or mental disability not otherwise accommodated</a:t>
            </a:r>
          </a:p>
          <a:p>
            <a:pPr lvl="1">
              <a:buSzPct val="100000"/>
            </a:pPr>
            <a:r>
              <a:rPr lang="en-US" dirty="0"/>
              <a:t>Travel while on official business of the legislative body or another state or local agency</a:t>
            </a:r>
          </a:p>
          <a:p>
            <a:endParaRPr lang="en-US" dirty="0"/>
          </a:p>
        </p:txBody>
      </p:sp>
      <p:sp>
        <p:nvSpPr>
          <p:cNvPr id="4" name="Slide Number Placeholder 3">
            <a:extLst>
              <a:ext uri="{FF2B5EF4-FFF2-40B4-BE49-F238E27FC236}">
                <a16:creationId xmlns:a16="http://schemas.microsoft.com/office/drawing/2014/main" id="{94856827-02FF-F8F7-608A-94B1BB0D5721}"/>
              </a:ext>
            </a:extLst>
          </p:cNvPr>
          <p:cNvSpPr>
            <a:spLocks noGrp="1"/>
          </p:cNvSpPr>
          <p:nvPr>
            <p:ph type="sldNum" sz="quarter" idx="4"/>
          </p:nvPr>
        </p:nvSpPr>
        <p:spPr/>
        <p:txBody>
          <a:bodyPr/>
          <a:lstStyle/>
          <a:p>
            <a:fld id="{492D8F1A-69A8-9242-9469-8400121D240A}" type="slidenum">
              <a:rPr lang="en-US" smtClean="0"/>
              <a:pPr/>
              <a:t>36</a:t>
            </a:fld>
            <a:endParaRPr lang="en-US" dirty="0"/>
          </a:p>
        </p:txBody>
      </p:sp>
    </p:spTree>
    <p:extLst>
      <p:ext uri="{BB962C8B-B14F-4D97-AF65-F5344CB8AC3E}">
        <p14:creationId xmlns:p14="http://schemas.microsoft.com/office/powerpoint/2010/main" val="32187105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E0D0A-71FF-8749-0053-513AF77BA12C}"/>
              </a:ext>
            </a:extLst>
          </p:cNvPr>
          <p:cNvSpPr>
            <a:spLocks noGrp="1"/>
          </p:cNvSpPr>
          <p:nvPr>
            <p:ph type="title"/>
          </p:nvPr>
        </p:nvSpPr>
        <p:spPr/>
        <p:txBody>
          <a:bodyPr/>
          <a:lstStyle/>
          <a:p>
            <a:r>
              <a:rPr lang="en-US" dirty="0"/>
              <a:t>Brown Act “Eras” Tour</a:t>
            </a:r>
          </a:p>
        </p:txBody>
      </p:sp>
      <p:sp>
        <p:nvSpPr>
          <p:cNvPr id="3" name="Content Placeholder 2">
            <a:extLst>
              <a:ext uri="{FF2B5EF4-FFF2-40B4-BE49-F238E27FC236}">
                <a16:creationId xmlns:a16="http://schemas.microsoft.com/office/drawing/2014/main" id="{5B94A3C0-7D47-1E8B-2C64-7EE4C8636428}"/>
              </a:ext>
            </a:extLst>
          </p:cNvPr>
          <p:cNvSpPr>
            <a:spLocks noGrp="1"/>
          </p:cNvSpPr>
          <p:nvPr>
            <p:ph sz="half" idx="1"/>
          </p:nvPr>
        </p:nvSpPr>
        <p:spPr/>
        <p:txBody>
          <a:bodyPr>
            <a:normAutofit/>
          </a:bodyPr>
          <a:lstStyle/>
          <a:p>
            <a:pPr>
              <a:buSzPct val="100000"/>
            </a:pPr>
            <a:r>
              <a:rPr lang="en-US" dirty="0"/>
              <a:t>From the State of Emergency  – Dec 31, 2023</a:t>
            </a:r>
          </a:p>
          <a:p>
            <a:pPr lvl="1">
              <a:buSzPct val="100000"/>
            </a:pPr>
            <a:r>
              <a:rPr lang="en-US" dirty="0"/>
              <a:t>Traditional Brown Act, AB 361, and AB 2449</a:t>
            </a:r>
          </a:p>
          <a:p>
            <a:pPr>
              <a:buSzPct val="100000"/>
            </a:pPr>
            <a:r>
              <a:rPr lang="en-US" dirty="0"/>
              <a:t>Jan 1, 2024 – Dec 31, 2025</a:t>
            </a:r>
          </a:p>
          <a:p>
            <a:pPr lvl="1">
              <a:buSzPct val="100000"/>
            </a:pPr>
            <a:r>
              <a:rPr lang="en-US" dirty="0"/>
              <a:t>Traditional Brown Act and AB 2449</a:t>
            </a:r>
          </a:p>
          <a:p>
            <a:pPr>
              <a:buSzPct val="100000"/>
            </a:pPr>
            <a:r>
              <a:rPr lang="en-US" dirty="0"/>
              <a:t>Jan 1, 2026 – ?</a:t>
            </a:r>
          </a:p>
          <a:p>
            <a:pPr lvl="1">
              <a:buSzPct val="100000"/>
            </a:pPr>
            <a:r>
              <a:rPr lang="en-US" dirty="0"/>
              <a:t>Traditional Brown Act</a:t>
            </a:r>
          </a:p>
          <a:p>
            <a:pPr>
              <a:buSzPct val="100000"/>
            </a:pPr>
            <a:r>
              <a:rPr lang="en-US" dirty="0"/>
              <a:t>Unless more legislation comes</a:t>
            </a:r>
          </a:p>
          <a:p>
            <a:endParaRPr lang="en-US" dirty="0"/>
          </a:p>
        </p:txBody>
      </p:sp>
      <p:sp>
        <p:nvSpPr>
          <p:cNvPr id="4" name="Slide Number Placeholder 3">
            <a:extLst>
              <a:ext uri="{FF2B5EF4-FFF2-40B4-BE49-F238E27FC236}">
                <a16:creationId xmlns:a16="http://schemas.microsoft.com/office/drawing/2014/main" id="{974C3997-CBC9-0D14-E6F2-16E6889E1175}"/>
              </a:ext>
            </a:extLst>
          </p:cNvPr>
          <p:cNvSpPr>
            <a:spLocks noGrp="1"/>
          </p:cNvSpPr>
          <p:nvPr>
            <p:ph type="sldNum" sz="quarter" idx="4"/>
          </p:nvPr>
        </p:nvSpPr>
        <p:spPr/>
        <p:txBody>
          <a:bodyPr/>
          <a:lstStyle/>
          <a:p>
            <a:fld id="{492D8F1A-69A8-9242-9469-8400121D240A}" type="slidenum">
              <a:rPr lang="en-US" smtClean="0"/>
              <a:pPr/>
              <a:t>37</a:t>
            </a:fld>
            <a:endParaRPr lang="en-US" dirty="0"/>
          </a:p>
        </p:txBody>
      </p:sp>
    </p:spTree>
    <p:extLst>
      <p:ext uri="{BB962C8B-B14F-4D97-AF65-F5344CB8AC3E}">
        <p14:creationId xmlns:p14="http://schemas.microsoft.com/office/powerpoint/2010/main" val="1993650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BE9F6-987D-3A17-7B45-2746F6FF8408}"/>
              </a:ext>
            </a:extLst>
          </p:cNvPr>
          <p:cNvSpPr>
            <a:spLocks noGrp="1"/>
          </p:cNvSpPr>
          <p:nvPr>
            <p:ph type="title"/>
          </p:nvPr>
        </p:nvSpPr>
        <p:spPr/>
        <p:txBody>
          <a:bodyPr/>
          <a:lstStyle/>
          <a:p>
            <a:r>
              <a:rPr lang="en-US" dirty="0"/>
              <a:t>The Brown Act</a:t>
            </a:r>
          </a:p>
        </p:txBody>
      </p:sp>
      <p:sp>
        <p:nvSpPr>
          <p:cNvPr id="3" name="Text Placeholder 2">
            <a:extLst>
              <a:ext uri="{FF2B5EF4-FFF2-40B4-BE49-F238E27FC236}">
                <a16:creationId xmlns:a16="http://schemas.microsoft.com/office/drawing/2014/main" id="{EF31E483-E2C7-BB2F-DB19-40B3EFBB1DB2}"/>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18F52843-3ED6-64FD-8749-4D48793B210C}"/>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AB21E60A-0FAF-8F61-2C53-A31D05D67221}"/>
              </a:ext>
            </a:extLst>
          </p:cNvPr>
          <p:cNvSpPr>
            <a:spLocks noGrp="1"/>
          </p:cNvSpPr>
          <p:nvPr>
            <p:ph type="sldNum" sz="quarter" idx="4"/>
          </p:nvPr>
        </p:nvSpPr>
        <p:spPr/>
        <p:txBody>
          <a:bodyPr/>
          <a:lstStyle/>
          <a:p>
            <a:fld id="{492D8F1A-69A8-9242-9469-8400121D240A}" type="slidenum">
              <a:rPr lang="en-US" smtClean="0"/>
              <a:pPr/>
              <a:t>4</a:t>
            </a:fld>
            <a:endParaRPr lang="en-US" dirty="0"/>
          </a:p>
        </p:txBody>
      </p:sp>
    </p:spTree>
    <p:extLst>
      <p:ext uri="{BB962C8B-B14F-4D97-AF65-F5344CB8AC3E}">
        <p14:creationId xmlns:p14="http://schemas.microsoft.com/office/powerpoint/2010/main" val="3982930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1643AFF-6C2D-17CC-E8F8-745553CDA559}"/>
              </a:ext>
            </a:extLst>
          </p:cNvPr>
          <p:cNvSpPr>
            <a:spLocks noGrp="1"/>
          </p:cNvSpPr>
          <p:nvPr>
            <p:ph type="title"/>
          </p:nvPr>
        </p:nvSpPr>
        <p:spPr/>
        <p:txBody>
          <a:bodyPr/>
          <a:lstStyle/>
          <a:p>
            <a:r>
              <a:rPr lang="en-US" dirty="0"/>
              <a:t>Outline—The Brown Act</a:t>
            </a:r>
          </a:p>
        </p:txBody>
      </p:sp>
      <p:sp>
        <p:nvSpPr>
          <p:cNvPr id="7" name="Content Placeholder 6">
            <a:extLst>
              <a:ext uri="{FF2B5EF4-FFF2-40B4-BE49-F238E27FC236}">
                <a16:creationId xmlns:a16="http://schemas.microsoft.com/office/drawing/2014/main" id="{4A0F37AD-FE3C-4A0C-D1F8-3299B395B30B}"/>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Background</a:t>
            </a:r>
          </a:p>
          <a:p>
            <a:pPr marL="228600" lvl="0" indent="-228600" algn="l" rtl="0">
              <a:lnSpc>
                <a:spcPct val="90000"/>
              </a:lnSpc>
              <a:spcBef>
                <a:spcPts val="1000"/>
              </a:spcBef>
              <a:spcAft>
                <a:spcPts val="0"/>
              </a:spcAft>
              <a:buClr>
                <a:srgbClr val="3A3838"/>
              </a:buClr>
              <a:buSzPts val="2600"/>
              <a:buChar char="•"/>
            </a:pPr>
            <a:r>
              <a:rPr lang="en-US" dirty="0"/>
              <a:t>Legislative Bodies &amp; Application to Academic Senates</a:t>
            </a:r>
          </a:p>
          <a:p>
            <a:pPr marL="228600" lvl="0" indent="-228600" algn="l" rtl="0">
              <a:lnSpc>
                <a:spcPct val="90000"/>
              </a:lnSpc>
              <a:spcBef>
                <a:spcPts val="1000"/>
              </a:spcBef>
              <a:spcAft>
                <a:spcPts val="0"/>
              </a:spcAft>
              <a:buClr>
                <a:srgbClr val="3A3838"/>
              </a:buClr>
              <a:buSzPts val="2600"/>
              <a:buChar char="•"/>
            </a:pPr>
            <a:r>
              <a:rPr lang="en-US" dirty="0"/>
              <a:t>Basic Requirements</a:t>
            </a:r>
          </a:p>
          <a:p>
            <a:pPr marL="228600" lvl="0" indent="-228600" algn="l" rtl="0">
              <a:lnSpc>
                <a:spcPct val="90000"/>
              </a:lnSpc>
              <a:spcBef>
                <a:spcPts val="1000"/>
              </a:spcBef>
              <a:spcAft>
                <a:spcPts val="0"/>
              </a:spcAft>
              <a:buClr>
                <a:srgbClr val="3A3838"/>
              </a:buClr>
              <a:buSzPts val="2600"/>
              <a:buChar char="•"/>
            </a:pPr>
            <a:r>
              <a:rPr lang="en-US" dirty="0"/>
              <a:t>Impact of COVID-19 and Recent Legislation (Bonus Slides if time permits)</a:t>
            </a:r>
          </a:p>
          <a:p>
            <a:endParaRPr lang="en-US" dirty="0"/>
          </a:p>
        </p:txBody>
      </p:sp>
      <p:sp>
        <p:nvSpPr>
          <p:cNvPr id="5" name="Slide Number Placeholder 4">
            <a:extLst>
              <a:ext uri="{FF2B5EF4-FFF2-40B4-BE49-F238E27FC236}">
                <a16:creationId xmlns:a16="http://schemas.microsoft.com/office/drawing/2014/main" id="{21BCEB95-0406-6122-6D56-0F3BF20D97D5}"/>
              </a:ext>
            </a:extLst>
          </p:cNvPr>
          <p:cNvSpPr>
            <a:spLocks noGrp="1"/>
          </p:cNvSpPr>
          <p:nvPr>
            <p:ph type="sldNum" sz="quarter" idx="4"/>
          </p:nvPr>
        </p:nvSpPr>
        <p:spPr/>
        <p:txBody>
          <a:bodyPr/>
          <a:lstStyle/>
          <a:p>
            <a:fld id="{492D8F1A-69A8-9242-9469-8400121D240A}" type="slidenum">
              <a:rPr lang="en-US" smtClean="0"/>
              <a:pPr/>
              <a:t>5</a:t>
            </a:fld>
            <a:endParaRPr lang="en-US" dirty="0"/>
          </a:p>
        </p:txBody>
      </p:sp>
    </p:spTree>
    <p:extLst>
      <p:ext uri="{BB962C8B-B14F-4D97-AF65-F5344CB8AC3E}">
        <p14:creationId xmlns:p14="http://schemas.microsoft.com/office/powerpoint/2010/main" val="3573202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5E848-89EC-6786-1153-ABC907C77ED7}"/>
              </a:ext>
            </a:extLst>
          </p:cNvPr>
          <p:cNvSpPr>
            <a:spLocks noGrp="1"/>
          </p:cNvSpPr>
          <p:nvPr>
            <p:ph type="title"/>
          </p:nvPr>
        </p:nvSpPr>
        <p:spPr/>
        <p:txBody>
          <a:bodyPr/>
          <a:lstStyle/>
          <a:p>
            <a:r>
              <a:rPr lang="en-US" dirty="0"/>
              <a:t>Caveat</a:t>
            </a:r>
          </a:p>
        </p:txBody>
      </p:sp>
      <p:sp>
        <p:nvSpPr>
          <p:cNvPr id="3" name="Content Placeholder 2">
            <a:extLst>
              <a:ext uri="{FF2B5EF4-FFF2-40B4-BE49-F238E27FC236}">
                <a16:creationId xmlns:a16="http://schemas.microsoft.com/office/drawing/2014/main" id="{D903E177-8056-102E-8207-20F44C39D0F5}"/>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We are not lawyers</a:t>
            </a:r>
          </a:p>
          <a:p>
            <a:pPr marL="228600" lvl="0" indent="-228600" algn="l" rtl="0">
              <a:lnSpc>
                <a:spcPct val="90000"/>
              </a:lnSpc>
              <a:spcBef>
                <a:spcPts val="1000"/>
              </a:spcBef>
              <a:spcAft>
                <a:spcPts val="0"/>
              </a:spcAft>
              <a:buClr>
                <a:srgbClr val="3A3838"/>
              </a:buClr>
              <a:buSzPts val="2600"/>
              <a:buChar char="•"/>
            </a:pPr>
            <a:r>
              <a:rPr lang="en-US" dirty="0"/>
              <a:t>Seek advice from a trained professional</a:t>
            </a:r>
          </a:p>
          <a:p>
            <a:endParaRPr lang="en-US" dirty="0"/>
          </a:p>
        </p:txBody>
      </p:sp>
      <p:sp>
        <p:nvSpPr>
          <p:cNvPr id="4" name="Slide Number Placeholder 3">
            <a:extLst>
              <a:ext uri="{FF2B5EF4-FFF2-40B4-BE49-F238E27FC236}">
                <a16:creationId xmlns:a16="http://schemas.microsoft.com/office/drawing/2014/main" id="{58DFF164-8E61-BBD7-7712-38A3B5718838}"/>
              </a:ext>
            </a:extLst>
          </p:cNvPr>
          <p:cNvSpPr>
            <a:spLocks noGrp="1"/>
          </p:cNvSpPr>
          <p:nvPr>
            <p:ph type="sldNum" sz="quarter" idx="4"/>
          </p:nvPr>
        </p:nvSpPr>
        <p:spPr/>
        <p:txBody>
          <a:bodyPr/>
          <a:lstStyle/>
          <a:p>
            <a:fld id="{492D8F1A-69A8-9242-9469-8400121D240A}" type="slidenum">
              <a:rPr lang="en-US" smtClean="0"/>
              <a:pPr/>
              <a:t>6</a:t>
            </a:fld>
            <a:endParaRPr lang="en-US" dirty="0"/>
          </a:p>
        </p:txBody>
      </p:sp>
    </p:spTree>
    <p:extLst>
      <p:ext uri="{BB962C8B-B14F-4D97-AF65-F5344CB8AC3E}">
        <p14:creationId xmlns:p14="http://schemas.microsoft.com/office/powerpoint/2010/main" val="3740704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A3E6-7AED-8AFF-5105-9785BD914DDD}"/>
              </a:ext>
            </a:extLst>
          </p:cNvPr>
          <p:cNvSpPr>
            <a:spLocks noGrp="1"/>
          </p:cNvSpPr>
          <p:nvPr>
            <p:ph type="title"/>
          </p:nvPr>
        </p:nvSpPr>
        <p:spPr/>
        <p:txBody>
          <a:bodyPr/>
          <a:lstStyle/>
          <a:p>
            <a:r>
              <a:rPr lang="en-US" dirty="0"/>
              <a:t>Background—Gov Code §54950 </a:t>
            </a:r>
          </a:p>
        </p:txBody>
      </p:sp>
      <p:sp>
        <p:nvSpPr>
          <p:cNvPr id="3" name="Content Placeholder 2">
            <a:extLst>
              <a:ext uri="{FF2B5EF4-FFF2-40B4-BE49-F238E27FC236}">
                <a16:creationId xmlns:a16="http://schemas.microsoft.com/office/drawing/2014/main" id="{76B1488F-192F-B6E8-628B-0F61B932854A}"/>
              </a:ext>
            </a:extLst>
          </p:cNvPr>
          <p:cNvSpPr>
            <a:spLocks noGrp="1"/>
          </p:cNvSpPr>
          <p:nvPr>
            <p:ph sz="half" idx="1"/>
          </p:nvPr>
        </p:nvSpPr>
        <p:spPr/>
        <p:txBody>
          <a:bodyPr/>
          <a:lstStyle/>
          <a:p>
            <a:r>
              <a:rPr lang="en-US" sz="2800" dirty="0"/>
              <a:t>In enacting this chapter, the Legislature finds and declares that the public commissions, boards and councils and the other public agencies in this State </a:t>
            </a:r>
            <a:r>
              <a:rPr lang="en-US" sz="2800" b="1" dirty="0"/>
              <a:t>exist to aid in the conduct of the people’s business</a:t>
            </a:r>
            <a:r>
              <a:rPr lang="en-US" sz="2800" dirty="0"/>
              <a:t>. It is the intent of the law that their </a:t>
            </a:r>
            <a:r>
              <a:rPr lang="en-US" sz="2800" b="1" dirty="0"/>
              <a:t>actions be taken openly and that their deliberations be conducted openly</a:t>
            </a:r>
            <a:r>
              <a:rPr lang="en-US" sz="2800" dirty="0"/>
              <a:t>.</a:t>
            </a:r>
            <a:endParaRPr lang="en-US" dirty="0"/>
          </a:p>
          <a:p>
            <a:endParaRPr lang="en-US" dirty="0"/>
          </a:p>
        </p:txBody>
      </p:sp>
      <p:sp>
        <p:nvSpPr>
          <p:cNvPr id="4" name="Slide Number Placeholder 3">
            <a:extLst>
              <a:ext uri="{FF2B5EF4-FFF2-40B4-BE49-F238E27FC236}">
                <a16:creationId xmlns:a16="http://schemas.microsoft.com/office/drawing/2014/main" id="{77758C01-518F-7704-DC9D-8AF4C8603EE7}"/>
              </a:ext>
            </a:extLst>
          </p:cNvPr>
          <p:cNvSpPr>
            <a:spLocks noGrp="1"/>
          </p:cNvSpPr>
          <p:nvPr>
            <p:ph type="sldNum" sz="quarter" idx="4"/>
          </p:nvPr>
        </p:nvSpPr>
        <p:spPr/>
        <p:txBody>
          <a:bodyPr/>
          <a:lstStyle/>
          <a:p>
            <a:fld id="{492D8F1A-69A8-9242-9469-8400121D240A}" type="slidenum">
              <a:rPr lang="en-US" smtClean="0"/>
              <a:pPr/>
              <a:t>7</a:t>
            </a:fld>
            <a:endParaRPr lang="en-US" dirty="0"/>
          </a:p>
        </p:txBody>
      </p:sp>
    </p:spTree>
    <p:extLst>
      <p:ext uri="{BB962C8B-B14F-4D97-AF65-F5344CB8AC3E}">
        <p14:creationId xmlns:p14="http://schemas.microsoft.com/office/powerpoint/2010/main" val="2722911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A3E6-7AED-8AFF-5105-9785BD914DDD}"/>
              </a:ext>
            </a:extLst>
          </p:cNvPr>
          <p:cNvSpPr>
            <a:spLocks noGrp="1"/>
          </p:cNvSpPr>
          <p:nvPr>
            <p:ph type="title"/>
          </p:nvPr>
        </p:nvSpPr>
        <p:spPr/>
        <p:txBody>
          <a:bodyPr/>
          <a:lstStyle/>
          <a:p>
            <a:r>
              <a:rPr lang="en-US" dirty="0"/>
              <a:t>Background—Gov Code §54950 </a:t>
            </a:r>
          </a:p>
        </p:txBody>
      </p:sp>
      <p:sp>
        <p:nvSpPr>
          <p:cNvPr id="3" name="Content Placeholder 2">
            <a:extLst>
              <a:ext uri="{FF2B5EF4-FFF2-40B4-BE49-F238E27FC236}">
                <a16:creationId xmlns:a16="http://schemas.microsoft.com/office/drawing/2014/main" id="{76B1488F-192F-B6E8-628B-0F61B932854A}"/>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800"/>
              <a:buChar char="•"/>
            </a:pPr>
            <a:r>
              <a:rPr lang="en-US" sz="2800" dirty="0"/>
              <a:t>The </a:t>
            </a:r>
            <a:r>
              <a:rPr lang="en-US" sz="2800" b="1" dirty="0"/>
              <a:t>people of this State do not yield their sovereignty </a:t>
            </a:r>
            <a:r>
              <a:rPr lang="en-US" sz="2800" dirty="0"/>
              <a:t>to the agencies which serve them. The people, in delegating authority, do not give their public servants the right to decide what is good for the people to know and what is not good for them to know. The </a:t>
            </a:r>
            <a:r>
              <a:rPr lang="en-US" sz="2800" b="1" dirty="0"/>
              <a:t>people insist on remaining informed </a:t>
            </a:r>
            <a:r>
              <a:rPr lang="en-US" sz="2800" dirty="0"/>
              <a:t>so that they may retain control over the instruments they have created.</a:t>
            </a:r>
            <a:endParaRPr lang="en-US" dirty="0"/>
          </a:p>
          <a:p>
            <a:endParaRPr lang="en-US" dirty="0"/>
          </a:p>
        </p:txBody>
      </p:sp>
      <p:sp>
        <p:nvSpPr>
          <p:cNvPr id="4" name="Slide Number Placeholder 3">
            <a:extLst>
              <a:ext uri="{FF2B5EF4-FFF2-40B4-BE49-F238E27FC236}">
                <a16:creationId xmlns:a16="http://schemas.microsoft.com/office/drawing/2014/main" id="{77758C01-518F-7704-DC9D-8AF4C8603EE7}"/>
              </a:ext>
            </a:extLst>
          </p:cNvPr>
          <p:cNvSpPr>
            <a:spLocks noGrp="1"/>
          </p:cNvSpPr>
          <p:nvPr>
            <p:ph type="sldNum" sz="quarter" idx="4"/>
          </p:nvPr>
        </p:nvSpPr>
        <p:spPr/>
        <p:txBody>
          <a:bodyPr/>
          <a:lstStyle/>
          <a:p>
            <a:fld id="{492D8F1A-69A8-9242-9469-8400121D240A}" type="slidenum">
              <a:rPr lang="en-US" smtClean="0"/>
              <a:pPr/>
              <a:t>8</a:t>
            </a:fld>
            <a:endParaRPr lang="en-US" dirty="0"/>
          </a:p>
        </p:txBody>
      </p:sp>
    </p:spTree>
    <p:extLst>
      <p:ext uri="{BB962C8B-B14F-4D97-AF65-F5344CB8AC3E}">
        <p14:creationId xmlns:p14="http://schemas.microsoft.com/office/powerpoint/2010/main" val="1337145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1B439-E6AC-F73D-6621-6900FF77BA55}"/>
              </a:ext>
            </a:extLst>
          </p:cNvPr>
          <p:cNvSpPr>
            <a:spLocks noGrp="1"/>
          </p:cNvSpPr>
          <p:nvPr>
            <p:ph type="title"/>
          </p:nvPr>
        </p:nvSpPr>
        <p:spPr/>
        <p:txBody>
          <a:bodyPr/>
          <a:lstStyle/>
          <a:p>
            <a:r>
              <a:rPr lang="en-US" dirty="0"/>
              <a:t>Legislative Body (Gov Code §54952)</a:t>
            </a:r>
          </a:p>
        </p:txBody>
      </p:sp>
      <p:sp>
        <p:nvSpPr>
          <p:cNvPr id="3" name="Content Placeholder 2">
            <a:extLst>
              <a:ext uri="{FF2B5EF4-FFF2-40B4-BE49-F238E27FC236}">
                <a16:creationId xmlns:a16="http://schemas.microsoft.com/office/drawing/2014/main" id="{308129FD-D520-5406-4AFA-0F823545D0FB}"/>
              </a:ext>
            </a:extLst>
          </p:cNvPr>
          <p:cNvSpPr>
            <a:spLocks noGrp="1"/>
          </p:cNvSpPr>
          <p:nvPr>
            <p:ph sz="half" idx="1"/>
          </p:nvPr>
        </p:nvSpPr>
        <p:spPr/>
        <p:txBody>
          <a:bodyPr/>
          <a:lstStyle/>
          <a:p>
            <a:pPr marL="228600" lvl="0" indent="-228600" algn="l" rtl="0">
              <a:lnSpc>
                <a:spcPct val="90000"/>
              </a:lnSpc>
              <a:spcBef>
                <a:spcPts val="0"/>
              </a:spcBef>
              <a:spcAft>
                <a:spcPts val="0"/>
              </a:spcAft>
              <a:buClr>
                <a:srgbClr val="3A3838"/>
              </a:buClr>
              <a:buSzPts val="2600"/>
              <a:buChar char="•"/>
            </a:pPr>
            <a:r>
              <a:rPr lang="en-US" dirty="0"/>
              <a:t>Local body created by state or federal statute</a:t>
            </a:r>
          </a:p>
          <a:p>
            <a:pPr marL="228600" lvl="0" indent="-228600" algn="l" rtl="0">
              <a:lnSpc>
                <a:spcPct val="90000"/>
              </a:lnSpc>
              <a:spcBef>
                <a:spcPts val="1000"/>
              </a:spcBef>
              <a:spcAft>
                <a:spcPts val="0"/>
              </a:spcAft>
              <a:buClr>
                <a:srgbClr val="3A3838"/>
              </a:buClr>
              <a:buSzPts val="2600"/>
              <a:buChar char="•"/>
            </a:pPr>
            <a:r>
              <a:rPr lang="en-US" dirty="0"/>
              <a:t>Committee (decision-making or advisory) created through </a:t>
            </a:r>
            <a:r>
              <a:rPr lang="en-US" b="1" dirty="0"/>
              <a:t>formal action </a:t>
            </a:r>
            <a:r>
              <a:rPr lang="en-US" dirty="0"/>
              <a:t>of a legislative body</a:t>
            </a:r>
          </a:p>
          <a:p>
            <a:pPr marL="228600" lvl="0" indent="-228600" algn="l" rtl="0">
              <a:lnSpc>
                <a:spcPct val="90000"/>
              </a:lnSpc>
              <a:spcBef>
                <a:spcPts val="1000"/>
              </a:spcBef>
              <a:spcAft>
                <a:spcPts val="0"/>
              </a:spcAft>
              <a:buClr>
                <a:srgbClr val="3A3838"/>
              </a:buClr>
              <a:buSzPts val="2600"/>
              <a:buChar char="•"/>
            </a:pPr>
            <a:r>
              <a:rPr lang="en-US" dirty="0"/>
              <a:t>Standing committees with a continuing subject matter jurisdiction </a:t>
            </a:r>
            <a:r>
              <a:rPr lang="en-US" b="1" dirty="0"/>
              <a:t>or</a:t>
            </a:r>
            <a:r>
              <a:rPr lang="en-US" dirty="0"/>
              <a:t> a fixed meeting schedule by </a:t>
            </a:r>
            <a:r>
              <a:rPr lang="en-US" b="1" dirty="0"/>
              <a:t>formal action</a:t>
            </a:r>
          </a:p>
          <a:p>
            <a:endParaRPr lang="en-US" dirty="0"/>
          </a:p>
        </p:txBody>
      </p:sp>
      <p:sp>
        <p:nvSpPr>
          <p:cNvPr id="4" name="Slide Number Placeholder 3">
            <a:extLst>
              <a:ext uri="{FF2B5EF4-FFF2-40B4-BE49-F238E27FC236}">
                <a16:creationId xmlns:a16="http://schemas.microsoft.com/office/drawing/2014/main" id="{83B81EA7-91BE-851D-3252-BB63899502AF}"/>
              </a:ext>
            </a:extLst>
          </p:cNvPr>
          <p:cNvSpPr>
            <a:spLocks noGrp="1"/>
          </p:cNvSpPr>
          <p:nvPr>
            <p:ph type="sldNum" sz="quarter" idx="4"/>
          </p:nvPr>
        </p:nvSpPr>
        <p:spPr/>
        <p:txBody>
          <a:bodyPr/>
          <a:lstStyle/>
          <a:p>
            <a:fld id="{492D8F1A-69A8-9242-9469-8400121D240A}" type="slidenum">
              <a:rPr lang="en-US" smtClean="0"/>
              <a:pPr/>
              <a:t>9</a:t>
            </a:fld>
            <a:endParaRPr lang="en-US" dirty="0"/>
          </a:p>
        </p:txBody>
      </p:sp>
    </p:spTree>
    <p:extLst>
      <p:ext uri="{BB962C8B-B14F-4D97-AF65-F5344CB8AC3E}">
        <p14:creationId xmlns:p14="http://schemas.microsoft.com/office/powerpoint/2010/main" val="1906417173"/>
      </p:ext>
    </p:extLst>
  </p:cSld>
  <p:clrMapOvr>
    <a:masterClrMapping/>
  </p:clrMapOvr>
</p:sld>
</file>

<file path=ppt/theme/theme1.xml><?xml version="1.0" encoding="utf-8"?>
<a:theme xmlns:a="http://schemas.openxmlformats.org/drawingml/2006/main" name="Office Theme">
  <a:themeElements>
    <a:clrScheme name="ASCCC Brand Colors 2021">
      <a:dk1>
        <a:srgbClr val="04A193"/>
      </a:dk1>
      <a:lt1>
        <a:srgbClr val="FFFFFF"/>
      </a:lt1>
      <a:dk2>
        <a:srgbClr val="044C7F"/>
      </a:dk2>
      <a:lt2>
        <a:srgbClr val="E7E6E6"/>
      </a:lt2>
      <a:accent1>
        <a:srgbClr val="8955A5"/>
      </a:accent1>
      <a:accent2>
        <a:srgbClr val="044C7F"/>
      </a:accent2>
      <a:accent3>
        <a:srgbClr val="B92083"/>
      </a:accent3>
      <a:accent4>
        <a:srgbClr val="24B6A8"/>
      </a:accent4>
      <a:accent5>
        <a:srgbClr val="F05A28"/>
      </a:accent5>
      <a:accent6>
        <a:srgbClr val="4983C4"/>
      </a:accent6>
      <a:hlink>
        <a:srgbClr val="044C7F"/>
      </a:hlink>
      <a:folHlink>
        <a:srgbClr val="044C7F"/>
      </a:folHlink>
    </a:clrScheme>
    <a:fontScheme name="Lato">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CCC ppt template 2023 Basic.pptx" id="{C9C31DC3-4927-DD4B-94FB-F698D969049A}" vid="{96A22348-9BC8-1342-B1EC-C2EA275E29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ASCCC ppt template 2023 Basic</Template>
  <TotalTime>577</TotalTime>
  <Words>1825</Words>
  <Application>Microsoft Office PowerPoint</Application>
  <PresentationFormat>Widescreen</PresentationFormat>
  <Paragraphs>350</Paragraphs>
  <Slides>37</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Chiller</vt:lpstr>
      <vt:lpstr>Georgia</vt:lpstr>
      <vt:lpstr>Palatino</vt:lpstr>
      <vt:lpstr>Office Theme</vt:lpstr>
      <vt:lpstr>10+1, The Brown Act and  Parliamentary Procedure</vt:lpstr>
      <vt:lpstr>Presenters</vt:lpstr>
      <vt:lpstr>10+1</vt:lpstr>
      <vt:lpstr>The Brown Act</vt:lpstr>
      <vt:lpstr>Outline—The Brown Act</vt:lpstr>
      <vt:lpstr>Caveat</vt:lpstr>
      <vt:lpstr>Background—Gov Code §54950 </vt:lpstr>
      <vt:lpstr>Background—Gov Code §54950 </vt:lpstr>
      <vt:lpstr>Legislative Body (Gov Code §54952)</vt:lpstr>
      <vt:lpstr>What About Local Academic Senates?</vt:lpstr>
      <vt:lpstr>Academic Senate Logo Committee</vt:lpstr>
      <vt:lpstr>Brown Act Key Requirements</vt:lpstr>
      <vt:lpstr>Public Deliberations</vt:lpstr>
      <vt:lpstr>Ever wonder why legislative bodies largely meet in person?</vt:lpstr>
      <vt:lpstr>Parliamentary Procedure</vt:lpstr>
      <vt:lpstr>Outline—Parliamentary Procedure</vt:lpstr>
      <vt:lpstr>Role of Parliamentary Procedure</vt:lpstr>
      <vt:lpstr>Principles of Parliamentary Procedure</vt:lpstr>
      <vt:lpstr>Role of the Chair</vt:lpstr>
      <vt:lpstr>Quorum</vt:lpstr>
      <vt:lpstr>Basic Process for Motions</vt:lpstr>
      <vt:lpstr>Rules of Engagement</vt:lpstr>
      <vt:lpstr>General Rules of Debate (partial)</vt:lpstr>
      <vt:lpstr>Request for Information, Parliamentary Inquiry, and Point of Order</vt:lpstr>
      <vt:lpstr>A Few Common Motions</vt:lpstr>
      <vt:lpstr>Unanimous Consent</vt:lpstr>
      <vt:lpstr>Chair’s Participation in Voting</vt:lpstr>
      <vt:lpstr>Role of Parliamentarian</vt:lpstr>
      <vt:lpstr>Relationship Between Parliamentary Procedure and the Brown Act</vt:lpstr>
      <vt:lpstr>Tools For Chairs Under Pressure</vt:lpstr>
      <vt:lpstr>Alternatives to Robert’s Rules of Order </vt:lpstr>
      <vt:lpstr>Resources</vt:lpstr>
      <vt:lpstr>Bonus Slides</vt:lpstr>
      <vt:lpstr>State of Emergency Options: AB 361 (Rivas)</vt:lpstr>
      <vt:lpstr>AB 2449 (Rubio)</vt:lpstr>
      <vt:lpstr>AB 2449 (Rubio) Cont.</vt:lpstr>
      <vt:lpstr>Brown Act “Eras” Tour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 Reese</dc:creator>
  <cp:lastModifiedBy>Stewart, Robert L</cp:lastModifiedBy>
  <cp:revision>26</cp:revision>
  <cp:lastPrinted>2023-12-01T01:05:57Z</cp:lastPrinted>
  <dcterms:created xsi:type="dcterms:W3CDTF">2023-11-28T05:19:09Z</dcterms:created>
  <dcterms:modified xsi:type="dcterms:W3CDTF">2024-10-30T00:10:14Z</dcterms:modified>
</cp:coreProperties>
</file>