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sldIdLst>
    <p:sldId id="256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D25594-0EC2-A2C7-6D63-5297664D757A}" v="92" dt="2024-04-02T05:18:28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bccd.sharepoint.com/:f:/s/AcademicSenateExec/EoPkaDhdh8hGiZNdfHWZm7EB8_pgvebdYt5BP9YvmI0qEw?e=KrHY4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Administrative Procedures for A.S.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4.3.2024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DC5E1-E29E-0608-F2CC-EE5B9EF1C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121E8-04FF-7C90-DE6E-F0E51F091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Due to the number of APs for review on 4/3/2024, the One Drive folder has been shared to allow viewing access. Use the link </a:t>
            </a:r>
            <a:r>
              <a:rPr lang="en-US"/>
              <a:t>provided below</a:t>
            </a:r>
          </a:p>
          <a:p>
            <a:r>
              <a:rPr lang="en-US" dirty="0">
                <a:hlinkClick r:id="rId2"/>
              </a:rPr>
              <a:t>APs for 4/3/2024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6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72962F4FBD9419B3012A868C0B9D1" ma:contentTypeVersion="16" ma:contentTypeDescription="Create a new document." ma:contentTypeScope="" ma:versionID="b6ed49f9690e186c6d3ed12babe29e3c">
  <xsd:schema xmlns:xsd="http://www.w3.org/2001/XMLSchema" xmlns:xs="http://www.w3.org/2001/XMLSchema" xmlns:p="http://schemas.microsoft.com/office/2006/metadata/properties" xmlns:ns2="c835984d-f51d-446e-8fd7-d801b581848d" xmlns:ns3="c492251a-d262-4993-82a6-36d5a1e3b366" targetNamespace="http://schemas.microsoft.com/office/2006/metadata/properties" ma:root="true" ma:fieldsID="a6b18cd2add5df3dbbb03a76e4313086" ns2:_="" ns3:_="">
    <xsd:import namespace="c835984d-f51d-446e-8fd7-d801b581848d"/>
    <xsd:import namespace="c492251a-d262-4993-82a6-36d5a1e3b3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5984d-f51d-446e-8fd7-d801b58184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6137252-1171-4ad3-9d61-ace8df6e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251a-d262-4993-82a6-36d5a1e3b3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1085b73-2f71-4e07-be2b-81f960a724bc}" ma:internalName="TaxCatchAll" ma:showField="CatchAllData" ma:web="c492251a-d262-4993-82a6-36d5a1e3b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5984d-f51d-446e-8fd7-d801b581848d">
      <Terms xmlns="http://schemas.microsoft.com/office/infopath/2007/PartnerControls"/>
    </lcf76f155ced4ddcb4097134ff3c332f>
    <TaxCatchAll xmlns="c492251a-d262-4993-82a6-36d5a1e3b36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72962F4FBD9419B3012A868C0B9D1" ma:contentTypeVersion="16" ma:contentTypeDescription="Create a new document." ma:contentTypeScope="" ma:versionID="b6ed49f9690e186c6d3ed12babe29e3c">
  <xsd:schema xmlns:xsd="http://www.w3.org/2001/XMLSchema" xmlns:xs="http://www.w3.org/2001/XMLSchema" xmlns:p="http://schemas.microsoft.com/office/2006/metadata/properties" xmlns:ns2="c835984d-f51d-446e-8fd7-d801b581848d" xmlns:ns3="c492251a-d262-4993-82a6-36d5a1e3b366" targetNamespace="http://schemas.microsoft.com/office/2006/metadata/properties" ma:root="true" ma:fieldsID="a6b18cd2add5df3dbbb03a76e4313086" ns2:_="" ns3:_="">
    <xsd:import namespace="c835984d-f51d-446e-8fd7-d801b581848d"/>
    <xsd:import namespace="c492251a-d262-4993-82a6-36d5a1e3b3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5984d-f51d-446e-8fd7-d801b58184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6137252-1171-4ad3-9d61-ace8df6e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251a-d262-4993-82a6-36d5a1e3b3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1085b73-2f71-4e07-be2b-81f960a724bc}" ma:internalName="TaxCatchAll" ma:showField="CatchAllData" ma:web="c492251a-d262-4993-82a6-36d5a1e3b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5984d-f51d-446e-8fd7-d801b581848d">
      <Terms xmlns="http://schemas.microsoft.com/office/infopath/2007/PartnerControls"/>
    </lcf76f155ced4ddcb4097134ff3c332f>
    <TaxCatchAll xmlns="c492251a-d262-4993-82a6-36d5a1e3b366" xsi:nil="true"/>
  </documentManagement>
</p:properties>
</file>

<file path=customXml/itemProps1.xml><?xml version="1.0" encoding="utf-8"?>
<ds:datastoreItem xmlns:ds="http://schemas.openxmlformats.org/officeDocument/2006/customXml" ds:itemID="{611A5EC2-6F87-43E3-83B4-C58800E172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35984d-f51d-446e-8fd7-d801b581848d"/>
    <ds:schemaRef ds:uri="c492251a-d262-4993-82a6-36d5a1e3b3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830701-59BC-4CA0-B7D5-945611785BB1}">
  <ds:schemaRefs>
    <ds:schemaRef ds:uri="http://schemas.microsoft.com/office/2006/metadata/properties"/>
    <ds:schemaRef ds:uri="http://schemas.microsoft.com/office/infopath/2007/PartnerControls"/>
    <ds:schemaRef ds:uri="c835984d-f51d-446e-8fd7-d801b581848d"/>
    <ds:schemaRef ds:uri="c492251a-d262-4993-82a6-36d5a1e3b366"/>
  </ds:schemaRefs>
</ds:datastoreItem>
</file>

<file path=customXml/itemProps3.xml><?xml version="1.0" encoding="utf-8"?>
<ds:datastoreItem xmlns:ds="http://schemas.openxmlformats.org/officeDocument/2006/customXml" ds:itemID="{2FE93533-2788-40D7-974D-6EE1BEFB01D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8ABA7E6-6071-4491-A156-0FBC4ABF9E6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7D2465C7-778C-45DB-AF41-0540B5676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35984d-f51d-446e-8fd7-d801b581848d"/>
    <ds:schemaRef ds:uri="c492251a-d262-4993-82a6-36d5a1e3b3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F1B0B374-4968-47BA-BF3A-2A5349F0F85D}">
  <ds:schemaRefs>
    <ds:schemaRef ds:uri="http://schemas.microsoft.com/office/2006/metadata/properties"/>
    <ds:schemaRef ds:uri="http://schemas.microsoft.com/office/infopath/2007/PartnerControls"/>
    <ds:schemaRef ds:uri="c835984d-f51d-446e-8fd7-d801b581848d"/>
    <ds:schemaRef ds:uri="c492251a-d262-4993-82a6-36d5a1e3b36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Administrative Procedures for A.S. Review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32</cp:revision>
  <dcterms:created xsi:type="dcterms:W3CDTF">2024-04-02T05:15:08Z</dcterms:created>
  <dcterms:modified xsi:type="dcterms:W3CDTF">2024-04-02T05:19:12Z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0x01010078D72962F4FBD9419B3012A868C0B9D1</vt:lpwstr>
  </property>
  <property fmtid="{D5CDD505-2E9C-101B-9397-08002B2CF9AE}" pid="3" name="MediaServiceImageTags">
    <vt:lpwstr/>
  </property>
</Properties>
</file>