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D2EDE-25B7-4080-BD98-D7475E742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FD35DE-E7AC-41D6-8339-385FFAC3A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4C010-07CC-45F8-85E2-60213D91F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F091-F99D-4C72-B140-B7DF4AB3C101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8915A-BF48-4F1A-91AC-F0EF58DAF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73D5D-6D04-4280-B998-74CBCD757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610E-6AD4-486F-BE42-1DD42AB1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49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D118D-52E5-420B-A26E-DFCA4CCCA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2F1C6B-8826-4EAE-BE3F-3E60821DC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40B67-C9FD-45CC-AF0C-F4C241FC5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F091-F99D-4C72-B140-B7DF4AB3C101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8B2B8-DE1A-4DE9-B3BB-94BD966BF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BA854-4847-4261-A492-CCAC4382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610E-6AD4-486F-BE42-1DD42AB1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CA4B09-B668-471E-BD53-5AF70FBB2A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365C7-E24E-4311-B9B0-F7D680131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09E88-11FD-49C9-A078-60450CA9C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F091-F99D-4C72-B140-B7DF4AB3C101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11533-4B93-43BC-94FB-4F46B3DB8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C9816-680D-406B-B2EF-D288CEC5C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610E-6AD4-486F-BE42-1DD42AB1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77B09-8C6B-494F-B9EB-0977B9838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B0BF1-6646-47FD-8E46-3F3ABBF2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38B91-003C-4AC9-A193-7AC78E8C1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F091-F99D-4C72-B140-B7DF4AB3C101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5C0D5-A592-42BB-B363-97AA6DAC9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46388-0F7E-41FC-93E1-66230BC2D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610E-6AD4-486F-BE42-1DD42AB1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7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698C6-BE57-4BFF-B646-A1D540D1A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F6B5A-35D5-4C55-A2B7-8EBB9B6D3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6D27F-B556-40EF-9D6B-9ABFDAB87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F091-F99D-4C72-B140-B7DF4AB3C101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B7676-D37F-4FB5-AE79-957A63F55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0C9C6-68C0-4378-B6C4-D1965D465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610E-6AD4-486F-BE42-1DD42AB1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6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244A1-C77C-450F-9D22-3669B562E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25BBE-427A-4370-989B-0DB5C7FBA2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7F5E0-C500-4F2B-9D8A-32530C089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1EE96-A6C3-4304-9897-98FC4F301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F091-F99D-4C72-B140-B7DF4AB3C101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CC9E0-4174-4D04-A725-856C30D80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A5152-AC86-4DB1-B9C2-A54AEB482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610E-6AD4-486F-BE42-1DD42AB1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8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43AB9-EAD9-4084-B6F4-D2AD133BA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A1A80-D8A9-49F6-A828-541B737D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DD5599-11BD-48D8-A643-5D41927A6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DCC782-6DD6-47AC-ACEF-2B60A7C23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2EC29E-FC0C-4395-BF3A-8DA249B06C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DD7558-F68C-415E-A578-43FC4CFFD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F091-F99D-4C72-B140-B7DF4AB3C101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D4C40A-EA46-4AF4-8C16-9C7E56A08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73C6DC-2441-4753-BD46-B6F15266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610E-6AD4-486F-BE42-1DD42AB1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95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5D05D-4C9F-4856-8417-D30FBA85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1A685E-8C0E-4EDD-8A68-A5CD652D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F091-F99D-4C72-B140-B7DF4AB3C101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7C4FC-CF75-478A-90BD-77BF29FBB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FF9878-A6B8-4B6B-AC5B-EA59807F1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610E-6AD4-486F-BE42-1DD42AB1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45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49D4A5-0944-407E-9D6F-ACB4A1877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F091-F99D-4C72-B140-B7DF4AB3C101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3BA656-A5F8-479E-82B1-47CE7D80E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8B43C-3ECB-4F6E-8E56-C5CCAA9D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610E-6AD4-486F-BE42-1DD42AB1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1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1C885-FCF4-49F8-9FCE-F81ACF5A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849E5-6DA6-4EC9-BB2C-69D887322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42D65-90F9-439E-93BC-16EBBB26C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796B25-569C-4B2A-A1DB-D77529232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F091-F99D-4C72-B140-B7DF4AB3C101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AB2B2-7B37-4E54-97CC-B5F1C6648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61598-8F81-4639-83A9-1C522BCF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610E-6AD4-486F-BE42-1DD42AB1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3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9DF65-743E-40FC-9526-303438AA7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698110-B648-40B6-88E3-0B0FC9A079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776B1-89A8-4946-8539-7F880849D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87DB9-E165-4A1F-A4AA-402A8990A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F091-F99D-4C72-B140-B7DF4AB3C101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CD7C6-DE1C-4B9F-97B7-8EAE4B89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FA66E-AAEA-4818-8702-82D4789CF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610E-6AD4-486F-BE42-1DD42AB1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7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91E525-E03A-403F-B5C8-EA8F37B3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DC42C-A1FF-4898-8950-413D0C809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45DC3-91D4-4EB3-AB21-CB34D0790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FF091-F99D-4C72-B140-B7DF4AB3C101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94646-26B3-4980-951A-6DDD0A6702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6B124-307C-4664-A773-5042F2EE4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B610E-6AD4-486F-BE42-1DD42AB1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8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DE6073B1-8CA9-45EE-8872-08F8AAB80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96" y="1433238"/>
            <a:ext cx="1446044" cy="1924050"/>
          </a:xfrm>
          <a:prstGeom prst="rect">
            <a:avLst/>
          </a:prstGeom>
        </p:spPr>
      </p:pic>
      <p:pic>
        <p:nvPicPr>
          <p:cNvPr id="7" name="Picture 6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A1580F30-8B93-4C39-888F-4AF8749C6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759" y="1503393"/>
            <a:ext cx="1425740" cy="1924050"/>
          </a:xfrm>
          <a:prstGeom prst="rect">
            <a:avLst/>
          </a:prstGeom>
        </p:spPr>
      </p:pic>
      <p:pic>
        <p:nvPicPr>
          <p:cNvPr id="9" name="Picture 8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685BB0A2-4056-4285-A55A-A26E4C54F9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940" y="1468547"/>
            <a:ext cx="1438765" cy="1924050"/>
          </a:xfrm>
          <a:prstGeom prst="rect">
            <a:avLst/>
          </a:prstGeom>
        </p:spPr>
      </p:pic>
      <p:pic>
        <p:nvPicPr>
          <p:cNvPr id="3" name="Picture 2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5E7438C7-D861-45C4-A892-17FC446060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0" y="4052151"/>
            <a:ext cx="1470859" cy="1924050"/>
          </a:xfrm>
          <a:prstGeom prst="rect">
            <a:avLst/>
          </a:prstGeom>
        </p:spPr>
      </p:pic>
      <p:pic>
        <p:nvPicPr>
          <p:cNvPr id="4" name="Picture 3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4E7EDEE7-34E9-424E-8DBF-E86708AD4D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759" y="4057459"/>
            <a:ext cx="1425740" cy="1900986"/>
          </a:xfrm>
          <a:prstGeom prst="rect">
            <a:avLst/>
          </a:prstGeom>
        </p:spPr>
      </p:pic>
      <p:pic>
        <p:nvPicPr>
          <p:cNvPr id="8" name="Picture 7" descr="A picture containing person, clothing&#10;&#10;Description automatically generated">
            <a:extLst>
              <a:ext uri="{FF2B5EF4-FFF2-40B4-BE49-F238E27FC236}">
                <a16:creationId xmlns:a16="http://schemas.microsoft.com/office/drawing/2014/main" id="{DC6E0153-4C13-4529-9829-E2C4D87AD4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941" y="4045927"/>
            <a:ext cx="1470859" cy="19240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4F7F9D-FCC8-42E2-9FD2-A772DB692BF9}"/>
              </a:ext>
            </a:extLst>
          </p:cNvPr>
          <p:cNvSpPr txBox="1"/>
          <p:nvPr/>
        </p:nvSpPr>
        <p:spPr>
          <a:xfrm>
            <a:off x="1691540" y="73608"/>
            <a:ext cx="89329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Congratulations to Valley College’s newest</a:t>
            </a:r>
          </a:p>
          <a:p>
            <a:pPr algn="ctr"/>
            <a:r>
              <a:rPr lang="en-US" sz="4000" dirty="0"/>
              <a:t>Full Professors!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494F81-9BA0-4FB4-B5C7-C8DC8E689232}"/>
              </a:ext>
            </a:extLst>
          </p:cNvPr>
          <p:cNvSpPr txBox="1"/>
          <p:nvPr/>
        </p:nvSpPr>
        <p:spPr>
          <a:xfrm>
            <a:off x="1691540" y="1953443"/>
            <a:ext cx="107676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Victoria 	                   Elaine                         Yvonne                          </a:t>
            </a:r>
          </a:p>
          <a:p>
            <a:r>
              <a:rPr lang="en-US" sz="3200" dirty="0" err="1"/>
              <a:t>Anemelu</a:t>
            </a:r>
            <a:r>
              <a:rPr lang="en-US" sz="3200" dirty="0"/>
              <a:t>                       Akers                          Beebe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3A578B-6274-4F74-B787-8E94AF93228F}"/>
              </a:ext>
            </a:extLst>
          </p:cNvPr>
          <p:cNvSpPr txBox="1"/>
          <p:nvPr/>
        </p:nvSpPr>
        <p:spPr>
          <a:xfrm>
            <a:off x="1766656" y="4514404"/>
            <a:ext cx="9232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Mary                            Sherri                         Nori</a:t>
            </a:r>
          </a:p>
          <a:p>
            <a:r>
              <a:rPr lang="en-US" sz="3200" dirty="0"/>
              <a:t>Copeland                     Lillard                        </a:t>
            </a:r>
            <a:r>
              <a:rPr lang="en-US" sz="3200" dirty="0" err="1"/>
              <a:t>Sogomonian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38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FBBEDEB4-04E1-4993-A5B7-AA1C7AE09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08" y="1620393"/>
            <a:ext cx="1923964" cy="3173550"/>
          </a:xfrm>
          <a:prstGeom prst="rect">
            <a:avLst/>
          </a:prstGeom>
        </p:spPr>
      </p:pic>
      <p:pic>
        <p:nvPicPr>
          <p:cNvPr id="5" name="Picture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20DA2A89-E01B-43BD-94CE-D896509F8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565" y="1771467"/>
            <a:ext cx="2602733" cy="28714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CF0425-430F-483C-8424-A276E54797F9}"/>
              </a:ext>
            </a:extLst>
          </p:cNvPr>
          <p:cNvSpPr txBox="1"/>
          <p:nvPr/>
        </p:nvSpPr>
        <p:spPr>
          <a:xfrm>
            <a:off x="2356503" y="301840"/>
            <a:ext cx="7145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And Honored Professors Emeritus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209E2B-3101-4D97-98DA-F6CBD76FEB85}"/>
              </a:ext>
            </a:extLst>
          </p:cNvPr>
          <p:cNvSpPr txBox="1"/>
          <p:nvPr/>
        </p:nvSpPr>
        <p:spPr>
          <a:xfrm>
            <a:off x="3302493" y="2607003"/>
            <a:ext cx="76551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Sheela                                             Jeanne</a:t>
            </a:r>
          </a:p>
          <a:p>
            <a:r>
              <a:rPr lang="en-US" sz="3600" dirty="0"/>
              <a:t>Free                                                 Marquis</a:t>
            </a:r>
          </a:p>
        </p:txBody>
      </p:sp>
    </p:spTree>
    <p:extLst>
      <p:ext uri="{BB962C8B-B14F-4D97-AF65-F5344CB8AC3E}">
        <p14:creationId xmlns:p14="http://schemas.microsoft.com/office/powerpoint/2010/main" val="1899373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30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Smith</dc:creator>
  <cp:lastModifiedBy>David Smith</cp:lastModifiedBy>
  <cp:revision>7</cp:revision>
  <dcterms:created xsi:type="dcterms:W3CDTF">2021-04-30T21:22:07Z</dcterms:created>
  <dcterms:modified xsi:type="dcterms:W3CDTF">2021-05-04T20:37:31Z</dcterms:modified>
</cp:coreProperties>
</file>